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p:sldMasterIdLst>
    <p:sldMasterId id="2147483677" r:id="rId1"/>
    <p:sldMasterId id="2147483691" r:id="rId2"/>
  </p:sldMasterIdLst>
  <p:notesMasterIdLst>
    <p:notesMasterId r:id="rId37"/>
  </p:notesMasterIdLst>
  <p:handoutMasterIdLst>
    <p:handoutMasterId r:id="rId38"/>
  </p:handoutMasterIdLst>
  <p:sldIdLst>
    <p:sldId id="348" r:id="rId3"/>
    <p:sldId id="349" r:id="rId4"/>
    <p:sldId id="350" r:id="rId5"/>
    <p:sldId id="351" r:id="rId6"/>
    <p:sldId id="299" r:id="rId7"/>
    <p:sldId id="262" r:id="rId8"/>
    <p:sldId id="340" r:id="rId9"/>
    <p:sldId id="341" r:id="rId10"/>
    <p:sldId id="342" r:id="rId11"/>
    <p:sldId id="307" r:id="rId12"/>
    <p:sldId id="304" r:id="rId13"/>
    <p:sldId id="312" r:id="rId14"/>
    <p:sldId id="263" r:id="rId15"/>
    <p:sldId id="264" r:id="rId16"/>
    <p:sldId id="265" r:id="rId17"/>
    <p:sldId id="266" r:id="rId18"/>
    <p:sldId id="267" r:id="rId19"/>
    <p:sldId id="278" r:id="rId20"/>
    <p:sldId id="268" r:id="rId21"/>
    <p:sldId id="296" r:id="rId22"/>
    <p:sldId id="298" r:id="rId23"/>
    <p:sldId id="283" r:id="rId24"/>
    <p:sldId id="284" r:id="rId25"/>
    <p:sldId id="336" r:id="rId26"/>
    <p:sldId id="271" r:id="rId27"/>
    <p:sldId id="334" r:id="rId28"/>
    <p:sldId id="323" r:id="rId29"/>
    <p:sldId id="325" r:id="rId30"/>
    <p:sldId id="326" r:id="rId31"/>
    <p:sldId id="328" r:id="rId32"/>
    <p:sldId id="331" r:id="rId33"/>
    <p:sldId id="333" r:id="rId34"/>
    <p:sldId id="339" r:id="rId35"/>
    <p:sldId id="352" r:id="rId36"/>
  </p:sldIdLst>
  <p:sldSz cx="9144000" cy="6858000" type="screen4x3"/>
  <p:notesSz cx="6797675" cy="9926638"/>
  <p:defaultTextStyle>
    <a:defPPr>
      <a:defRPr lang="en-AU"/>
    </a:defPPr>
    <a:lvl1pPr algn="l" rtl="0" eaLnBrk="0" fontAlgn="base" hangingPunct="0">
      <a:spcBef>
        <a:spcPct val="0"/>
      </a:spcBef>
      <a:spcAft>
        <a:spcPct val="0"/>
      </a:spcAft>
      <a:defRPr sz="2400" kern="1200">
        <a:solidFill>
          <a:schemeClr val="tx1"/>
        </a:solidFill>
        <a:latin typeface="Arial" pitchFamily="34" charset="0"/>
        <a:ea typeface="+mn-ea"/>
        <a:cs typeface="+mn-cs"/>
      </a:defRPr>
    </a:lvl1pPr>
    <a:lvl2pPr marL="457200" algn="l" rtl="0" eaLnBrk="0" fontAlgn="base" hangingPunct="0">
      <a:spcBef>
        <a:spcPct val="0"/>
      </a:spcBef>
      <a:spcAft>
        <a:spcPct val="0"/>
      </a:spcAft>
      <a:defRPr sz="2400" kern="1200">
        <a:solidFill>
          <a:schemeClr val="tx1"/>
        </a:solidFill>
        <a:latin typeface="Arial" pitchFamily="34" charset="0"/>
        <a:ea typeface="+mn-ea"/>
        <a:cs typeface="+mn-cs"/>
      </a:defRPr>
    </a:lvl2pPr>
    <a:lvl3pPr marL="914400" algn="l" rtl="0" eaLnBrk="0" fontAlgn="base" hangingPunct="0">
      <a:spcBef>
        <a:spcPct val="0"/>
      </a:spcBef>
      <a:spcAft>
        <a:spcPct val="0"/>
      </a:spcAft>
      <a:defRPr sz="2400" kern="1200">
        <a:solidFill>
          <a:schemeClr val="tx1"/>
        </a:solidFill>
        <a:latin typeface="Arial" pitchFamily="34" charset="0"/>
        <a:ea typeface="+mn-ea"/>
        <a:cs typeface="+mn-cs"/>
      </a:defRPr>
    </a:lvl3pPr>
    <a:lvl4pPr marL="1371600" algn="l" rtl="0" eaLnBrk="0" fontAlgn="base" hangingPunct="0">
      <a:spcBef>
        <a:spcPct val="0"/>
      </a:spcBef>
      <a:spcAft>
        <a:spcPct val="0"/>
      </a:spcAft>
      <a:defRPr sz="2400" kern="1200">
        <a:solidFill>
          <a:schemeClr val="tx1"/>
        </a:solidFill>
        <a:latin typeface="Arial" pitchFamily="34" charset="0"/>
        <a:ea typeface="+mn-ea"/>
        <a:cs typeface="+mn-cs"/>
      </a:defRPr>
    </a:lvl4pPr>
    <a:lvl5pPr marL="1828800" algn="l" rtl="0" eaLnBrk="0" fontAlgn="base" hangingPunct="0">
      <a:spcBef>
        <a:spcPct val="0"/>
      </a:spcBef>
      <a:spcAft>
        <a:spcPct val="0"/>
      </a:spcAft>
      <a:defRPr sz="2400" kern="1200">
        <a:solidFill>
          <a:schemeClr val="tx1"/>
        </a:solidFill>
        <a:latin typeface="Arial" pitchFamily="34" charset="0"/>
        <a:ea typeface="+mn-ea"/>
        <a:cs typeface="+mn-cs"/>
      </a:defRPr>
    </a:lvl5pPr>
    <a:lvl6pPr marL="2286000" algn="l" defTabSz="914400" rtl="0" eaLnBrk="1" latinLnBrk="0" hangingPunct="1">
      <a:defRPr sz="2400" kern="1200">
        <a:solidFill>
          <a:schemeClr val="tx1"/>
        </a:solidFill>
        <a:latin typeface="Arial" pitchFamily="34" charset="0"/>
        <a:ea typeface="+mn-ea"/>
        <a:cs typeface="+mn-cs"/>
      </a:defRPr>
    </a:lvl6pPr>
    <a:lvl7pPr marL="2743200" algn="l" defTabSz="914400" rtl="0" eaLnBrk="1" latinLnBrk="0" hangingPunct="1">
      <a:defRPr sz="2400" kern="1200">
        <a:solidFill>
          <a:schemeClr val="tx1"/>
        </a:solidFill>
        <a:latin typeface="Arial" pitchFamily="34" charset="0"/>
        <a:ea typeface="+mn-ea"/>
        <a:cs typeface="+mn-cs"/>
      </a:defRPr>
    </a:lvl7pPr>
    <a:lvl8pPr marL="3200400" algn="l" defTabSz="914400" rtl="0" eaLnBrk="1" latinLnBrk="0" hangingPunct="1">
      <a:defRPr sz="2400" kern="1200">
        <a:solidFill>
          <a:schemeClr val="tx1"/>
        </a:solidFill>
        <a:latin typeface="Arial" pitchFamily="34" charset="0"/>
        <a:ea typeface="+mn-ea"/>
        <a:cs typeface="+mn-cs"/>
      </a:defRPr>
    </a:lvl8pPr>
    <a:lvl9pPr marL="3657600" algn="l" defTabSz="914400" rtl="0" eaLnBrk="1" latinLnBrk="0" hangingPunct="1">
      <a:defRPr sz="2400" kern="1200">
        <a:solidFill>
          <a:schemeClr val="tx1"/>
        </a:solidFill>
        <a:latin typeface="Arial" pitchFamily="34" charset="0"/>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 uri="{2D200454-40CA-4A62-9FC3-DE9A4176ACB9}">
      <p15:notes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CCCC"/>
    <a:srgbClr val="1D1D60"/>
    <a:srgbClr val="FF3300"/>
    <a:srgbClr val="00CC99"/>
    <a:srgbClr val="EDE4B0"/>
    <a:srgbClr val="F1D2A9"/>
    <a:srgbClr val="211A60"/>
    <a:srgbClr val="1D1762"/>
    <a:srgbClr val="4B8516"/>
    <a:srgbClr val="7DC25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3993" autoAdjust="0"/>
    <p:restoredTop sz="97314" autoAdjust="0"/>
  </p:normalViewPr>
  <p:slideViewPr>
    <p:cSldViewPr>
      <p:cViewPr varScale="1">
        <p:scale>
          <a:sx n="123" d="100"/>
          <a:sy n="123" d="100"/>
        </p:scale>
        <p:origin x="-2016"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66" d="100"/>
          <a:sy n="66" d="100"/>
        </p:scale>
        <p:origin x="0" y="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presProps" Target="presProps.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handoutMaster" Target="handoutMasters/handout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notesMaster" Target="notesMasters/notesMaster1.xml"/><Relationship Id="rId40"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719859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body" sz="quarter" idx="3"/>
          </p:nvPr>
        </p:nvSpPr>
        <p:spPr bwMode="auto">
          <a:xfrm>
            <a:off x="906993" y="4729621"/>
            <a:ext cx="4983689" cy="4489562"/>
          </a:xfrm>
          <a:prstGeom prst="rect">
            <a:avLst/>
          </a:prstGeom>
          <a:noFill/>
          <a:ln w="12700">
            <a:noFill/>
            <a:miter lim="800000"/>
            <a:headEnd/>
            <a:tailEnd/>
          </a:ln>
          <a:effectLst/>
        </p:spPr>
        <p:txBody>
          <a:bodyPr vert="horz" wrap="square" lIns="90651" tIns="44530" rIns="90651" bIns="44530" numCol="1" anchor="t" anchorCtr="0" compatLnSpc="1">
            <a:prstTxWarp prst="textNoShape">
              <a:avLst/>
            </a:prstTxWarp>
          </a:bodyPr>
          <a:lstStyle/>
          <a:p>
            <a:pPr lvl="0"/>
            <a:r>
              <a:rPr lang="en-AU" noProof="0" smtClean="0"/>
              <a:t>Click to edit Master text styles</a:t>
            </a:r>
          </a:p>
          <a:p>
            <a:pPr lvl="1"/>
            <a:r>
              <a:rPr lang="en-AU" noProof="0" smtClean="0"/>
              <a:t>Second level</a:t>
            </a:r>
          </a:p>
          <a:p>
            <a:pPr lvl="2"/>
            <a:r>
              <a:rPr lang="en-AU" noProof="0" smtClean="0"/>
              <a:t>Third level</a:t>
            </a:r>
          </a:p>
          <a:p>
            <a:pPr lvl="3"/>
            <a:r>
              <a:rPr lang="en-AU" noProof="0" smtClean="0"/>
              <a:t>Fourth level</a:t>
            </a:r>
          </a:p>
          <a:p>
            <a:pPr lvl="4"/>
            <a:r>
              <a:rPr lang="en-AU" noProof="0" smtClean="0"/>
              <a:t>Fifth level</a:t>
            </a:r>
          </a:p>
        </p:txBody>
      </p:sp>
      <p:sp>
        <p:nvSpPr>
          <p:cNvPr id="21507" name="Rectangle 3"/>
          <p:cNvSpPr>
            <a:spLocks noGrp="1" noRot="1" noChangeAspect="1" noChangeArrowheads="1" noTextEdit="1"/>
          </p:cNvSpPr>
          <p:nvPr>
            <p:ph type="sldImg" idx="2"/>
          </p:nvPr>
        </p:nvSpPr>
        <p:spPr bwMode="auto">
          <a:xfrm>
            <a:off x="1087438" y="868363"/>
            <a:ext cx="4624387" cy="3468687"/>
          </a:xfrm>
          <a:prstGeom prst="rect">
            <a:avLst/>
          </a:prstGeom>
          <a:noFill/>
          <a:ln w="12700">
            <a:solidFill>
              <a:schemeClr val="tx1"/>
            </a:solidFill>
            <a:miter lim="800000"/>
            <a:headEnd/>
            <a:tailEnd/>
          </a:ln>
        </p:spPr>
      </p:sp>
    </p:spTree>
    <p:extLst>
      <p:ext uri="{BB962C8B-B14F-4D97-AF65-F5344CB8AC3E}">
        <p14:creationId xmlns:p14="http://schemas.microsoft.com/office/powerpoint/2010/main" val="4044804068"/>
      </p:ext>
    </p:extLst>
  </p:cSld>
  <p:clrMap bg1="lt1" tx1="dk1" bg2="lt2" tx2="dk2" accent1="accent1" accent2="accent2" accent3="accent3" accent4="accent4" accent5="accent5" accent6="accent6" hlink="hlink" folHlink="folHlink"/>
  <p:notesStyle>
    <a:lvl1pPr algn="l" defTabSz="762000"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defTabSz="762000"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defTabSz="762000"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defTabSz="762000"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defTabSz="762000"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Rot="1" noChangeAspect="1" noChangeArrowheads="1" noTextEdit="1"/>
          </p:cNvSpPr>
          <p:nvPr>
            <p:ph type="sldImg"/>
          </p:nvPr>
        </p:nvSpPr>
        <p:spPr>
          <a:ln/>
        </p:spPr>
      </p:sp>
      <p:sp>
        <p:nvSpPr>
          <p:cNvPr id="22531" name="Rectangle 3"/>
          <p:cNvSpPr>
            <a:spLocks noGrp="1" noChangeArrowheads="1"/>
          </p:cNvSpPr>
          <p:nvPr>
            <p:ph type="body" idx="1"/>
          </p:nvPr>
        </p:nvSpPr>
        <p:spPr>
          <a:noFill/>
          <a:ln w="9525"/>
        </p:spPr>
        <p:txBody>
          <a:bodyPr/>
          <a:lstStyle/>
          <a:p>
            <a:endParaRPr lang="en-US" dirty="0" smtClean="0"/>
          </a:p>
        </p:txBody>
      </p:sp>
    </p:spTree>
    <p:extLst>
      <p:ext uri="{BB962C8B-B14F-4D97-AF65-F5344CB8AC3E}">
        <p14:creationId xmlns:p14="http://schemas.microsoft.com/office/powerpoint/2010/main" val="230487620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Tree>
    <p:extLst>
      <p:ext uri="{BB962C8B-B14F-4D97-AF65-F5344CB8AC3E}">
        <p14:creationId xmlns:p14="http://schemas.microsoft.com/office/powerpoint/2010/main" val="290735755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MSDs may include conditions such as:</a:t>
            </a:r>
          </a:p>
          <a:p>
            <a:endParaRPr lang="en-US" dirty="0" smtClean="0"/>
          </a:p>
          <a:p>
            <a:pPr marL="171450" indent="-171450">
              <a:buFont typeface="Arial" pitchFamily="34" charset="0"/>
              <a:buChar char="•"/>
            </a:pPr>
            <a:r>
              <a:rPr lang="en-US" dirty="0" smtClean="0"/>
              <a:t>Sprains  and strains of muscles, ligaments and tendons</a:t>
            </a:r>
          </a:p>
          <a:p>
            <a:pPr marL="171450" indent="-171450">
              <a:buFont typeface="Arial" pitchFamily="34" charset="0"/>
              <a:buChar char="•"/>
            </a:pPr>
            <a:r>
              <a:rPr lang="en-US" dirty="0" smtClean="0"/>
              <a:t>Back injuries, including damage to the muscles, tendons, ligaments, spinal discs, nerves, joints and bones</a:t>
            </a:r>
          </a:p>
          <a:p>
            <a:pPr marL="171450" indent="-171450">
              <a:buFont typeface="Arial" pitchFamily="34" charset="0"/>
              <a:buChar char="•"/>
            </a:pPr>
            <a:r>
              <a:rPr lang="en-US" dirty="0" smtClean="0"/>
              <a:t>Joint  and bone  injuries  or degeneration, including injuries  to the shoulder, elbow, wrist, hip, knee, ankle, hands and feet</a:t>
            </a:r>
          </a:p>
          <a:p>
            <a:pPr marL="171450" indent="-171450">
              <a:buFont typeface="Arial" pitchFamily="34" charset="0"/>
              <a:buChar char="•"/>
            </a:pPr>
            <a:r>
              <a:rPr lang="en-US" dirty="0" smtClean="0"/>
              <a:t>Nerve  injuries  or compression (e.g. carpal  tunnel  syndrome)</a:t>
            </a:r>
          </a:p>
          <a:p>
            <a:pPr marL="171450" indent="-171450">
              <a:buFont typeface="Arial" pitchFamily="34" charset="0"/>
              <a:buChar char="•"/>
            </a:pPr>
            <a:r>
              <a:rPr lang="en-US" dirty="0" smtClean="0"/>
              <a:t>Muscular and vascular  disorders as a result  of hand-arm vibration</a:t>
            </a:r>
          </a:p>
          <a:p>
            <a:pPr marL="171450" indent="-171450">
              <a:buFont typeface="Arial" pitchFamily="34" charset="0"/>
              <a:buChar char="•"/>
            </a:pPr>
            <a:r>
              <a:rPr lang="en-US" dirty="0" smtClean="0"/>
              <a:t>Soft tissue hernias, and</a:t>
            </a:r>
          </a:p>
          <a:p>
            <a:pPr marL="171450" indent="-171450">
              <a:buFont typeface="Arial" pitchFamily="34" charset="0"/>
              <a:buChar char="•"/>
            </a:pPr>
            <a:r>
              <a:rPr lang="en-US" dirty="0" smtClean="0"/>
              <a:t>Chronic pain.</a:t>
            </a:r>
          </a:p>
          <a:p>
            <a:endParaRPr lang="en-US" dirty="0" smtClean="0"/>
          </a:p>
          <a:p>
            <a:endParaRPr lang="en-AU" dirty="0"/>
          </a:p>
        </p:txBody>
      </p:sp>
    </p:spTree>
    <p:extLst>
      <p:ext uri="{BB962C8B-B14F-4D97-AF65-F5344CB8AC3E}">
        <p14:creationId xmlns:p14="http://schemas.microsoft.com/office/powerpoint/2010/main" val="28395696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Tree>
    <p:extLst>
      <p:ext uri="{BB962C8B-B14F-4D97-AF65-F5344CB8AC3E}">
        <p14:creationId xmlns:p14="http://schemas.microsoft.com/office/powerpoint/2010/main" val="6964105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Tree>
    <p:extLst>
      <p:ext uri="{BB962C8B-B14F-4D97-AF65-F5344CB8AC3E}">
        <p14:creationId xmlns:p14="http://schemas.microsoft.com/office/powerpoint/2010/main" val="364245333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Tree>
    <p:extLst>
      <p:ext uri="{BB962C8B-B14F-4D97-AF65-F5344CB8AC3E}">
        <p14:creationId xmlns:p14="http://schemas.microsoft.com/office/powerpoint/2010/main" val="257160491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MSDs occur in two ways:</a:t>
            </a:r>
          </a:p>
          <a:p>
            <a:endParaRPr lang="en-US" dirty="0" smtClean="0"/>
          </a:p>
          <a:p>
            <a:pPr marL="171450" indent="-171450">
              <a:buFont typeface="Arial" pitchFamily="34" charset="0"/>
              <a:buChar char="•"/>
            </a:pPr>
            <a:r>
              <a:rPr lang="en-US" dirty="0" smtClean="0"/>
              <a:t>Gradual wear and tear to joints,  ligaments, muscles  and inter-vertebral discs caused  by repeated or continuous use of the same body parts, including static or awkward body posture, </a:t>
            </a:r>
            <a:r>
              <a:rPr lang="en-US" baseline="0" dirty="0" smtClean="0"/>
              <a:t>exposure to vibration, repetitive or sustained force</a:t>
            </a:r>
          </a:p>
          <a:p>
            <a:pPr marL="0" indent="0">
              <a:buFont typeface="Arial" pitchFamily="34" charset="0"/>
              <a:buNone/>
            </a:pPr>
            <a:endParaRPr lang="en-US" dirty="0" smtClean="0"/>
          </a:p>
          <a:p>
            <a:pPr marL="171450" marR="0" indent="-171450" algn="l" defTabSz="762000" rtl="0" eaLnBrk="0" fontAlgn="base" latinLnBrk="0" hangingPunct="0">
              <a:lnSpc>
                <a:spcPct val="100000"/>
              </a:lnSpc>
              <a:spcBef>
                <a:spcPct val="30000"/>
              </a:spcBef>
              <a:spcAft>
                <a:spcPct val="0"/>
              </a:spcAft>
              <a:buClrTx/>
              <a:buSzTx/>
              <a:buFont typeface="Arial" pitchFamily="34" charset="0"/>
              <a:buChar char="•"/>
              <a:tabLst/>
              <a:defRPr/>
            </a:pPr>
            <a:r>
              <a:rPr lang="en-US" dirty="0" smtClean="0"/>
              <a:t>High or sudden  force</a:t>
            </a:r>
            <a:r>
              <a:rPr lang="en-US" baseline="0" dirty="0" smtClean="0"/>
              <a:t> </a:t>
            </a:r>
            <a:r>
              <a:rPr lang="en-US" dirty="0" smtClean="0"/>
              <a:t>caused  by strenuous activity, or unexpected movements such as when loads being handled move  or change  position suddenly.</a:t>
            </a:r>
          </a:p>
          <a:p>
            <a:pPr marL="171450" marR="0" indent="-171450" algn="l" defTabSz="762000" rtl="0" eaLnBrk="0" fontAlgn="base" latinLnBrk="0" hangingPunct="0">
              <a:lnSpc>
                <a:spcPct val="100000"/>
              </a:lnSpc>
              <a:spcBef>
                <a:spcPct val="30000"/>
              </a:spcBef>
              <a:spcAft>
                <a:spcPct val="0"/>
              </a:spcAft>
              <a:buClrTx/>
              <a:buSzTx/>
              <a:buFont typeface="Arial" pitchFamily="34" charset="0"/>
              <a:buChar char="•"/>
              <a:tabLst/>
              <a:defRPr/>
            </a:pPr>
            <a:endParaRPr lang="en-US" dirty="0" smtClean="0"/>
          </a:p>
          <a:p>
            <a:pPr marL="171450" indent="-171450">
              <a:buFont typeface="Arial" pitchFamily="34" charset="0"/>
              <a:buChar char="•"/>
            </a:pPr>
            <a:r>
              <a:rPr lang="en-US" dirty="0" smtClean="0"/>
              <a:t>Injuries can also occur due to a combination of these mechanisms, for example, body tissue that has been weakened by cumulative damage may be vulnerable to a sudden injury.</a:t>
            </a:r>
          </a:p>
          <a:p>
            <a:pPr marL="171450" indent="-171450">
              <a:buFont typeface="Arial" pitchFamily="34" charset="0"/>
              <a:buChar char="•"/>
            </a:pPr>
            <a:r>
              <a:rPr lang="en-US" dirty="0" smtClean="0"/>
              <a:t>You may have heard people refer to it as a “slipped disc” by those that have hurt their backs. </a:t>
            </a:r>
          </a:p>
          <a:p>
            <a:pPr marL="171450" indent="-171450">
              <a:buFont typeface="Arial" pitchFamily="34" charset="0"/>
              <a:buChar char="•"/>
            </a:pPr>
            <a:r>
              <a:rPr lang="en-US" dirty="0" smtClean="0"/>
              <a:t>However discs don’t actually slip as can been seen in the next slide.</a:t>
            </a:r>
          </a:p>
          <a:p>
            <a:endParaRPr lang="en-US" dirty="0" smtClean="0"/>
          </a:p>
          <a:p>
            <a:r>
              <a:rPr lang="en-US" dirty="0" smtClean="0"/>
              <a:t>These factors (known as characteristics of a hazardous manual  task)  directly stress the body and can lead to injury.</a:t>
            </a:r>
          </a:p>
          <a:p>
            <a:pPr marL="0" indent="0">
              <a:buFont typeface="Arial" pitchFamily="34" charset="0"/>
              <a:buNone/>
            </a:pPr>
            <a:endParaRPr lang="en-US" dirty="0" smtClean="0"/>
          </a:p>
        </p:txBody>
      </p:sp>
    </p:spTree>
    <p:extLst>
      <p:ext uri="{BB962C8B-B14F-4D97-AF65-F5344CB8AC3E}">
        <p14:creationId xmlns:p14="http://schemas.microsoft.com/office/powerpoint/2010/main" val="769331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Tree>
    <p:extLst>
      <p:ext uri="{BB962C8B-B14F-4D97-AF65-F5344CB8AC3E}">
        <p14:creationId xmlns:p14="http://schemas.microsoft.com/office/powerpoint/2010/main" val="244397810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Tree>
    <p:extLst>
      <p:ext uri="{BB962C8B-B14F-4D97-AF65-F5344CB8AC3E}">
        <p14:creationId xmlns:p14="http://schemas.microsoft.com/office/powerpoint/2010/main" val="371052700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Tree>
    <p:extLst>
      <p:ext uri="{BB962C8B-B14F-4D97-AF65-F5344CB8AC3E}">
        <p14:creationId xmlns:p14="http://schemas.microsoft.com/office/powerpoint/2010/main" val="364546307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AU" dirty="0" smtClean="0"/>
              <a:t>A study by </a:t>
            </a:r>
            <a:r>
              <a:rPr lang="en-AU" dirty="0" err="1" smtClean="0"/>
              <a:t>Nachemson</a:t>
            </a:r>
            <a:r>
              <a:rPr lang="en-AU" dirty="0" smtClean="0"/>
              <a:t> was conducted into the pressures exerted on the L3 disc of a 70Kg person in</a:t>
            </a:r>
            <a:r>
              <a:rPr lang="en-AU" baseline="0" dirty="0" smtClean="0"/>
              <a:t> different postures.</a:t>
            </a:r>
          </a:p>
          <a:p>
            <a:r>
              <a:rPr lang="en-US" dirty="0" smtClean="0"/>
              <a:t>It involved measuring </a:t>
            </a:r>
            <a:r>
              <a:rPr lang="en-US" dirty="0" err="1" smtClean="0"/>
              <a:t>intradiscal</a:t>
            </a:r>
            <a:r>
              <a:rPr lang="en-US" dirty="0" smtClean="0"/>
              <a:t> pressure (vertical  and horizontal) using an advanced pressure sensor.</a:t>
            </a:r>
          </a:p>
          <a:p>
            <a:r>
              <a:rPr lang="en-US" dirty="0" smtClean="0"/>
              <a:t>These disc pressure were measured in more than 100 individuals over a 20 years and it demonstrated how the load on the lumbar disc varies with the position of the subject's body and during the performance of various tasks, both in standing and in sitting. Compared with the pressure or load in the upright standing position, reclining reduces the pressure by 50-80%, while unsupported sitting increases the load by 40%, forward leaning and weight lifting by more than 100%, and the position of forward flexion and rotation by 400%. </a:t>
            </a:r>
          </a:p>
          <a:p>
            <a:endParaRPr lang="en-US" dirty="0" smtClean="0"/>
          </a:p>
          <a:p>
            <a:endParaRPr lang="en-AU" dirty="0"/>
          </a:p>
        </p:txBody>
      </p:sp>
    </p:spTree>
    <p:extLst>
      <p:ext uri="{BB962C8B-B14F-4D97-AF65-F5344CB8AC3E}">
        <p14:creationId xmlns:p14="http://schemas.microsoft.com/office/powerpoint/2010/main" val="393097519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lvl="1" indent="0">
              <a:buFont typeface="Arial" pitchFamily="34" charset="0"/>
              <a:buNone/>
            </a:pPr>
            <a:endParaRPr lang="en-US" baseline="0" dirty="0" smtClean="0"/>
          </a:p>
        </p:txBody>
      </p:sp>
    </p:spTree>
    <p:extLst>
      <p:ext uri="{BB962C8B-B14F-4D97-AF65-F5344CB8AC3E}">
        <p14:creationId xmlns:p14="http://schemas.microsoft.com/office/powerpoint/2010/main" val="166055033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Tree>
    <p:extLst>
      <p:ext uri="{BB962C8B-B14F-4D97-AF65-F5344CB8AC3E}">
        <p14:creationId xmlns:p14="http://schemas.microsoft.com/office/powerpoint/2010/main" val="100347869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Tree>
    <p:extLst>
      <p:ext uri="{BB962C8B-B14F-4D97-AF65-F5344CB8AC3E}">
        <p14:creationId xmlns:p14="http://schemas.microsoft.com/office/powerpoint/2010/main" val="155471012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Tree>
    <p:extLst>
      <p:ext uri="{BB962C8B-B14F-4D97-AF65-F5344CB8AC3E}">
        <p14:creationId xmlns:p14="http://schemas.microsoft.com/office/powerpoint/2010/main" val="229874505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Tree>
    <p:extLst>
      <p:ext uri="{BB962C8B-B14F-4D97-AF65-F5344CB8AC3E}">
        <p14:creationId xmlns:p14="http://schemas.microsoft.com/office/powerpoint/2010/main" val="395947590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762000" rtl="0" eaLnBrk="0" fontAlgn="base" latinLnBrk="0" hangingPunct="0">
              <a:lnSpc>
                <a:spcPct val="100000"/>
              </a:lnSpc>
              <a:spcBef>
                <a:spcPct val="30000"/>
              </a:spcBef>
              <a:spcAft>
                <a:spcPct val="0"/>
              </a:spcAft>
              <a:buClrTx/>
              <a:buSzTx/>
              <a:buFontTx/>
              <a:buNone/>
              <a:tabLst/>
              <a:defRPr/>
            </a:pPr>
            <a:r>
              <a:rPr lang="en-AU" sz="1200" dirty="0" smtClean="0">
                <a:effectLst/>
                <a:latin typeface="Arial"/>
                <a:ea typeface="Times New Roman"/>
                <a:cs typeface="Arial"/>
              </a:rPr>
              <a:t>*Now you know </a:t>
            </a:r>
            <a:r>
              <a:rPr lang="en-AU" sz="1200" b="1" dirty="0" smtClean="0">
                <a:effectLst/>
                <a:latin typeface="Arial"/>
                <a:ea typeface="Times New Roman"/>
                <a:cs typeface="Arial"/>
              </a:rPr>
              <a:t>which </a:t>
            </a:r>
            <a:r>
              <a:rPr lang="en-AU" sz="1200" dirty="0" smtClean="0">
                <a:effectLst/>
                <a:latin typeface="Arial"/>
                <a:ea typeface="Times New Roman"/>
                <a:cs typeface="Arial"/>
              </a:rPr>
              <a:t>risk factors are present, </a:t>
            </a:r>
            <a:r>
              <a:rPr lang="en-AU" sz="1200" b="1" dirty="0" smtClean="0">
                <a:effectLst/>
                <a:latin typeface="Arial"/>
                <a:ea typeface="Times New Roman"/>
                <a:cs typeface="Arial"/>
              </a:rPr>
              <a:t>where</a:t>
            </a:r>
            <a:r>
              <a:rPr lang="en-AU" sz="1200" dirty="0" smtClean="0">
                <a:effectLst/>
                <a:latin typeface="Arial"/>
                <a:ea typeface="Times New Roman"/>
                <a:cs typeface="Arial"/>
              </a:rPr>
              <a:t> they are present and </a:t>
            </a:r>
            <a:r>
              <a:rPr lang="en-AU" sz="1200" b="1" dirty="0" smtClean="0">
                <a:effectLst/>
                <a:latin typeface="Arial"/>
                <a:ea typeface="Times New Roman"/>
                <a:cs typeface="Arial"/>
              </a:rPr>
              <a:t>why</a:t>
            </a:r>
            <a:r>
              <a:rPr lang="en-AU" sz="1200" dirty="0" smtClean="0">
                <a:effectLst/>
                <a:latin typeface="Arial"/>
                <a:ea typeface="Times New Roman"/>
                <a:cs typeface="Arial"/>
              </a:rPr>
              <a:t> they are present (sources of the risk), you are in a position to know </a:t>
            </a:r>
            <a:r>
              <a:rPr lang="en-AU" sz="1200" b="1" i="1" dirty="0" smtClean="0">
                <a:effectLst/>
                <a:latin typeface="Arial"/>
                <a:ea typeface="Times New Roman"/>
                <a:cs typeface="Arial"/>
              </a:rPr>
              <a:t>what</a:t>
            </a:r>
            <a:r>
              <a:rPr lang="en-AU" sz="1200" dirty="0" smtClean="0">
                <a:effectLst/>
                <a:latin typeface="Arial"/>
                <a:ea typeface="Times New Roman"/>
                <a:cs typeface="Arial"/>
              </a:rPr>
              <a:t> must be controlled and work out </a:t>
            </a:r>
            <a:r>
              <a:rPr lang="en-AU" sz="1200" b="1" i="1" dirty="0" smtClean="0">
                <a:effectLst/>
                <a:latin typeface="Arial"/>
                <a:ea typeface="Times New Roman"/>
                <a:cs typeface="Arial"/>
              </a:rPr>
              <a:t>how</a:t>
            </a:r>
            <a:r>
              <a:rPr lang="en-AU" sz="1200" dirty="0" smtClean="0">
                <a:effectLst/>
                <a:latin typeface="Arial"/>
                <a:ea typeface="Times New Roman"/>
                <a:cs typeface="Arial"/>
              </a:rPr>
              <a:t> to do it.</a:t>
            </a:r>
            <a:endParaRPr lang="en-AU" sz="1200" dirty="0" smtClean="0">
              <a:effectLst/>
              <a:latin typeface="Arial"/>
              <a:ea typeface="Times New Roman"/>
              <a:cs typeface="Times New Roman"/>
            </a:endParaRPr>
          </a:p>
          <a:p>
            <a:endParaRPr lang="en-US" dirty="0" smtClean="0"/>
          </a:p>
        </p:txBody>
      </p:sp>
    </p:spTree>
    <p:extLst>
      <p:ext uri="{BB962C8B-B14F-4D97-AF65-F5344CB8AC3E}">
        <p14:creationId xmlns:p14="http://schemas.microsoft.com/office/powerpoint/2010/main" val="4035123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R="316865">
              <a:spcAft>
                <a:spcPts val="600"/>
              </a:spcAft>
            </a:pPr>
            <a:r>
              <a:rPr lang="en-AU" sz="1200" dirty="0" smtClean="0">
                <a:effectLst/>
                <a:latin typeface="Arial"/>
                <a:ea typeface="Times New Roman"/>
                <a:cs typeface="Arial"/>
              </a:rPr>
              <a:t>Now you know </a:t>
            </a:r>
            <a:r>
              <a:rPr lang="en-AU" sz="1200" b="1" dirty="0" smtClean="0">
                <a:effectLst/>
                <a:latin typeface="Arial"/>
                <a:ea typeface="Times New Roman"/>
                <a:cs typeface="Arial"/>
              </a:rPr>
              <a:t>which </a:t>
            </a:r>
            <a:r>
              <a:rPr lang="en-AU" sz="1200" dirty="0" smtClean="0">
                <a:effectLst/>
                <a:latin typeface="Arial"/>
                <a:ea typeface="Times New Roman"/>
                <a:cs typeface="Arial"/>
              </a:rPr>
              <a:t>risk factors are present, </a:t>
            </a:r>
            <a:r>
              <a:rPr lang="en-AU" sz="1200" b="1" dirty="0" smtClean="0">
                <a:effectLst/>
                <a:latin typeface="Arial"/>
                <a:ea typeface="Times New Roman"/>
                <a:cs typeface="Arial"/>
              </a:rPr>
              <a:t>where</a:t>
            </a:r>
            <a:r>
              <a:rPr lang="en-AU" sz="1200" dirty="0" smtClean="0">
                <a:effectLst/>
                <a:latin typeface="Arial"/>
                <a:ea typeface="Times New Roman"/>
                <a:cs typeface="Arial"/>
              </a:rPr>
              <a:t> they are present and </a:t>
            </a:r>
            <a:r>
              <a:rPr lang="en-AU" sz="1200" b="1" dirty="0" smtClean="0">
                <a:effectLst/>
                <a:latin typeface="Arial"/>
                <a:ea typeface="Times New Roman"/>
                <a:cs typeface="Arial"/>
              </a:rPr>
              <a:t>why</a:t>
            </a:r>
            <a:r>
              <a:rPr lang="en-AU" sz="1200" dirty="0" smtClean="0">
                <a:effectLst/>
                <a:latin typeface="Arial"/>
                <a:ea typeface="Times New Roman"/>
                <a:cs typeface="Arial"/>
              </a:rPr>
              <a:t> they are present (sources of the risk), you are in a position to know </a:t>
            </a:r>
            <a:r>
              <a:rPr lang="en-AU" sz="1200" b="1" i="1" dirty="0" smtClean="0">
                <a:effectLst/>
                <a:latin typeface="Arial"/>
                <a:ea typeface="Times New Roman"/>
                <a:cs typeface="Arial"/>
              </a:rPr>
              <a:t>what</a:t>
            </a:r>
            <a:r>
              <a:rPr lang="en-AU" sz="1200" dirty="0" smtClean="0">
                <a:effectLst/>
                <a:latin typeface="Arial"/>
                <a:ea typeface="Times New Roman"/>
                <a:cs typeface="Arial"/>
              </a:rPr>
              <a:t> must be controlled and work out </a:t>
            </a:r>
            <a:r>
              <a:rPr lang="en-AU" sz="1200" b="1" i="1" dirty="0" smtClean="0">
                <a:effectLst/>
                <a:latin typeface="Arial"/>
                <a:ea typeface="Times New Roman"/>
                <a:cs typeface="Arial"/>
              </a:rPr>
              <a:t>how</a:t>
            </a:r>
            <a:r>
              <a:rPr lang="en-AU" sz="1200" dirty="0" smtClean="0">
                <a:effectLst/>
                <a:latin typeface="Arial"/>
                <a:ea typeface="Times New Roman"/>
                <a:cs typeface="Arial"/>
              </a:rPr>
              <a:t> to do it.</a:t>
            </a:r>
            <a:endParaRPr lang="en-AU" sz="1200" dirty="0" smtClean="0">
              <a:effectLst/>
              <a:latin typeface="Arial"/>
              <a:ea typeface="Times New Roman"/>
              <a:cs typeface="Times New Roman"/>
            </a:endParaRPr>
          </a:p>
          <a:p>
            <a:endParaRPr lang="en-AU" dirty="0"/>
          </a:p>
        </p:txBody>
      </p:sp>
    </p:spTree>
    <p:extLst>
      <p:ext uri="{BB962C8B-B14F-4D97-AF65-F5344CB8AC3E}">
        <p14:creationId xmlns:p14="http://schemas.microsoft.com/office/powerpoint/2010/main" val="301846151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Tree>
    <p:extLst>
      <p:ext uri="{BB962C8B-B14F-4D97-AF65-F5344CB8AC3E}">
        <p14:creationId xmlns:p14="http://schemas.microsoft.com/office/powerpoint/2010/main" val="56692459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Tree>
    <p:extLst>
      <p:ext uri="{BB962C8B-B14F-4D97-AF65-F5344CB8AC3E}">
        <p14:creationId xmlns:p14="http://schemas.microsoft.com/office/powerpoint/2010/main" val="192262908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Tree>
    <p:extLst>
      <p:ext uri="{BB962C8B-B14F-4D97-AF65-F5344CB8AC3E}">
        <p14:creationId xmlns:p14="http://schemas.microsoft.com/office/powerpoint/2010/main" val="53394951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Tree>
    <p:extLst>
      <p:ext uri="{BB962C8B-B14F-4D97-AF65-F5344CB8AC3E}">
        <p14:creationId xmlns:p14="http://schemas.microsoft.com/office/powerpoint/2010/main" val="377347668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lvl="1" indent="0">
              <a:buFont typeface="Arial" pitchFamily="34" charset="0"/>
              <a:buNone/>
            </a:pPr>
            <a:endParaRPr lang="en-US" baseline="0" dirty="0" smtClean="0"/>
          </a:p>
        </p:txBody>
      </p:sp>
    </p:spTree>
    <p:extLst>
      <p:ext uri="{BB962C8B-B14F-4D97-AF65-F5344CB8AC3E}">
        <p14:creationId xmlns:p14="http://schemas.microsoft.com/office/powerpoint/2010/main" val="166055033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Tree>
    <p:extLst>
      <p:ext uri="{BB962C8B-B14F-4D97-AF65-F5344CB8AC3E}">
        <p14:creationId xmlns:p14="http://schemas.microsoft.com/office/powerpoint/2010/main" val="399964660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Tree>
    <p:extLst>
      <p:ext uri="{BB962C8B-B14F-4D97-AF65-F5344CB8AC3E}">
        <p14:creationId xmlns:p14="http://schemas.microsoft.com/office/powerpoint/2010/main" val="146492573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Tree>
    <p:extLst>
      <p:ext uri="{BB962C8B-B14F-4D97-AF65-F5344CB8AC3E}">
        <p14:creationId xmlns:p14="http://schemas.microsoft.com/office/powerpoint/2010/main" val="243667172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lvl="1" indent="0">
              <a:buFont typeface="Arial" pitchFamily="34" charset="0"/>
              <a:buNone/>
            </a:pPr>
            <a:endParaRPr lang="en-US" baseline="0" dirty="0" smtClean="0"/>
          </a:p>
        </p:txBody>
      </p:sp>
    </p:spTree>
    <p:extLst>
      <p:ext uri="{BB962C8B-B14F-4D97-AF65-F5344CB8AC3E}">
        <p14:creationId xmlns:p14="http://schemas.microsoft.com/office/powerpoint/2010/main" val="166055033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Tree>
    <p:extLst>
      <p:ext uri="{BB962C8B-B14F-4D97-AF65-F5344CB8AC3E}">
        <p14:creationId xmlns:p14="http://schemas.microsoft.com/office/powerpoint/2010/main" val="281756273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smtClean="0"/>
              <a:t>This could involve one or more of the following :-</a:t>
            </a:r>
          </a:p>
          <a:p>
            <a:pPr marL="171450" indent="-171450">
              <a:buFont typeface="Arial" pitchFamily="34" charset="0"/>
              <a:buChar char="•"/>
            </a:pPr>
            <a:r>
              <a:rPr lang="en-AU" dirty="0" smtClean="0"/>
              <a:t>Repetitive or sustained force</a:t>
            </a:r>
          </a:p>
          <a:p>
            <a:pPr marL="171450" indent="-171450">
              <a:buFont typeface="Arial" pitchFamily="34" charset="0"/>
              <a:buChar char="•"/>
            </a:pPr>
            <a:r>
              <a:rPr lang="en-AU" dirty="0" smtClean="0"/>
              <a:t>High or sudden force</a:t>
            </a:r>
          </a:p>
          <a:p>
            <a:pPr marL="171450" indent="-171450">
              <a:buFont typeface="Arial" pitchFamily="34" charset="0"/>
              <a:buChar char="•"/>
            </a:pPr>
            <a:r>
              <a:rPr lang="en-AU" dirty="0" smtClean="0"/>
              <a:t>Repetitive movement</a:t>
            </a:r>
          </a:p>
          <a:p>
            <a:pPr marL="171450" indent="-171450">
              <a:buFont typeface="Arial" pitchFamily="34" charset="0"/>
              <a:buChar char="•"/>
            </a:pPr>
            <a:r>
              <a:rPr lang="en-AU" dirty="0" smtClean="0"/>
              <a:t>Sustained or awkward posture</a:t>
            </a:r>
          </a:p>
          <a:p>
            <a:pPr marL="171450" indent="-171450">
              <a:buFont typeface="Arial" pitchFamily="34" charset="0"/>
              <a:buChar char="•"/>
            </a:pPr>
            <a:r>
              <a:rPr lang="en-AU" dirty="0" smtClean="0"/>
              <a:t>Exposure to vibration</a:t>
            </a:r>
          </a:p>
          <a:p>
            <a:pPr marL="0" indent="0">
              <a:buFont typeface="Arial" pitchFamily="34" charset="0"/>
              <a:buNone/>
            </a:pPr>
            <a:r>
              <a:rPr lang="en-AU" dirty="0" smtClean="0"/>
              <a:t>These factors (known as characteristics of a hazardous manual task) directly stress the body and can lead to injury</a:t>
            </a:r>
            <a:endParaRPr lang="en-AU" dirty="0"/>
          </a:p>
        </p:txBody>
      </p:sp>
    </p:spTree>
    <p:extLst>
      <p:ext uri="{BB962C8B-B14F-4D97-AF65-F5344CB8AC3E}">
        <p14:creationId xmlns:p14="http://schemas.microsoft.com/office/powerpoint/2010/main" val="298143260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WHS Act—section 19 (see regulation 9).</a:t>
            </a:r>
          </a:p>
          <a:p>
            <a:r>
              <a:rPr lang="en-US" dirty="0" smtClean="0"/>
              <a:t>A person conducting a business or undertaking must ensure, so far as is reasonably</a:t>
            </a:r>
            <a:r>
              <a:rPr lang="en-US" baseline="0" dirty="0" smtClean="0"/>
              <a:t> </a:t>
            </a:r>
            <a:r>
              <a:rPr lang="en-US" dirty="0" smtClean="0"/>
              <a:t>practicable, the health and safety of—</a:t>
            </a:r>
          </a:p>
          <a:p>
            <a:r>
              <a:rPr lang="en-US" dirty="0" smtClean="0"/>
              <a:t>(a)    workers engaged, or caused to be engaged by the person; and</a:t>
            </a:r>
          </a:p>
          <a:p>
            <a:r>
              <a:rPr lang="en-US" dirty="0" smtClean="0"/>
              <a:t>(b)    workers whose activities in carrying out work are influenced or directed by the person, while the workers are at work in the business or undertaking.</a:t>
            </a:r>
          </a:p>
          <a:p>
            <a:r>
              <a:rPr lang="en-US" b="1" dirty="0" smtClean="0"/>
              <a:t>28—Duties of workers</a:t>
            </a:r>
          </a:p>
          <a:p>
            <a:r>
              <a:rPr lang="en-US" dirty="0" smtClean="0"/>
              <a:t>While at work, a worker must—</a:t>
            </a:r>
          </a:p>
          <a:p>
            <a:r>
              <a:rPr lang="en-US" dirty="0" smtClean="0"/>
              <a:t>(a)    take reasonable care for his or her own health and safety; and</a:t>
            </a:r>
          </a:p>
          <a:p>
            <a:r>
              <a:rPr lang="en-US" dirty="0" smtClean="0"/>
              <a:t>(b)    take reasonable care that his or her acts or omissions do not adversely affect the health and safety of other persons; and</a:t>
            </a:r>
          </a:p>
          <a:p>
            <a:r>
              <a:rPr lang="en-US" dirty="0" smtClean="0"/>
              <a:t>(c)    comply, so far as the worker is reasonably able, with any reasonable instruction that is given by the person conducting the business or undertaking to allow the person to comply with this Act; and</a:t>
            </a:r>
          </a:p>
          <a:p>
            <a:r>
              <a:rPr lang="en-US" dirty="0" smtClean="0"/>
              <a:t>(d)    co-operate with any reasonable policy or procedure of the person conducting the business or undertaking relating to health or safety at the workplace that</a:t>
            </a:r>
          </a:p>
          <a:p>
            <a:r>
              <a:rPr lang="en-US" dirty="0" smtClean="0"/>
              <a:t>has been notified to workers.</a:t>
            </a:r>
          </a:p>
          <a:p>
            <a:endParaRPr lang="en-US" b="1" dirty="0" smtClean="0"/>
          </a:p>
        </p:txBody>
      </p:sp>
    </p:spTree>
    <p:extLst>
      <p:ext uri="{BB962C8B-B14F-4D97-AF65-F5344CB8AC3E}">
        <p14:creationId xmlns:p14="http://schemas.microsoft.com/office/powerpoint/2010/main" val="342834246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Work Health and Safety Regulations 2012</a:t>
            </a:r>
          </a:p>
          <a:p>
            <a:r>
              <a:rPr lang="en-US" b="1" dirty="0" smtClean="0"/>
              <a:t>Chapter 3—General risk and workplace management</a:t>
            </a:r>
          </a:p>
          <a:p>
            <a:r>
              <a:rPr lang="en-US" b="1" dirty="0" smtClean="0"/>
              <a:t>Part 1—Managing risks to health and safety</a:t>
            </a:r>
            <a:endParaRPr lang="en-US" dirty="0" smtClean="0"/>
          </a:p>
          <a:p>
            <a:r>
              <a:rPr lang="en-US" b="1" dirty="0" smtClean="0"/>
              <a:t>38-38</a:t>
            </a:r>
            <a:r>
              <a:rPr lang="en-US" dirty="0" smtClean="0"/>
              <a:t>  In order  to manage  risk under  the WHS Regulations, a duty holder must:</a:t>
            </a:r>
          </a:p>
          <a:p>
            <a:pPr marL="171450" indent="-171450">
              <a:buFont typeface="Arial" pitchFamily="34" charset="0"/>
              <a:buChar char="•"/>
            </a:pPr>
            <a:r>
              <a:rPr lang="en-US" dirty="0" smtClean="0"/>
              <a:t>Identify reasonably foreseeable hazards  that could give rise to the risk</a:t>
            </a:r>
          </a:p>
          <a:p>
            <a:pPr marL="171450" indent="-171450">
              <a:buFont typeface="Arial" pitchFamily="34" charset="0"/>
              <a:buChar char="•"/>
            </a:pPr>
            <a:r>
              <a:rPr lang="en-US" dirty="0" smtClean="0"/>
              <a:t>Eliminate the risk so far as is reasonably practicable</a:t>
            </a:r>
          </a:p>
          <a:p>
            <a:pPr marL="171450" indent="-171450">
              <a:buFont typeface="Arial" pitchFamily="34" charset="0"/>
              <a:buChar char="•"/>
            </a:pPr>
            <a:r>
              <a:rPr lang="en-US" dirty="0" smtClean="0"/>
              <a:t>If it is not reasonably practicable to eliminate the risk – </a:t>
            </a:r>
            <a:r>
              <a:rPr lang="en-US" dirty="0" err="1" smtClean="0"/>
              <a:t>minimise</a:t>
            </a:r>
            <a:r>
              <a:rPr lang="en-US" dirty="0" smtClean="0"/>
              <a:t> the risk so far as is reasonably practicable by implementing control measures  in accordance with the hierarchy of control</a:t>
            </a:r>
          </a:p>
          <a:p>
            <a:pPr marL="171450" indent="-171450">
              <a:buFont typeface="Arial" pitchFamily="34" charset="0"/>
              <a:buChar char="•"/>
            </a:pPr>
            <a:r>
              <a:rPr lang="en-US" dirty="0" smtClean="0"/>
              <a:t>Maintain the implemented control measure  so that it remains  effective</a:t>
            </a:r>
          </a:p>
          <a:p>
            <a:pPr marL="171450" indent="-171450">
              <a:buFont typeface="Arial" pitchFamily="34" charset="0"/>
              <a:buChar char="•"/>
            </a:pPr>
            <a:r>
              <a:rPr lang="en-US" dirty="0" smtClean="0"/>
              <a:t>Review, and if necessary  revise, risk control measures  so as to maintain, so far as is reasonably practicable, a work environment that is without risks to health  and safety.</a:t>
            </a:r>
          </a:p>
          <a:p>
            <a:r>
              <a:rPr lang="en-US" b="1" dirty="0" smtClean="0"/>
              <a:t>60</a:t>
            </a:r>
            <a:r>
              <a:rPr lang="en-US" dirty="0" smtClean="0"/>
              <a:t>—Managing risks to health and safety:</a:t>
            </a:r>
          </a:p>
          <a:p>
            <a:r>
              <a:rPr lang="en-US" dirty="0" smtClean="0"/>
              <a:t>(1)    A person conducting a business or undertaking must manage risks to health and safety relating to a musculoskeletal disorder associated with a hazardous manual task, in accordance with Chapter 3 Part 1.</a:t>
            </a:r>
          </a:p>
          <a:p>
            <a:r>
              <a:rPr lang="en-US" dirty="0" smtClean="0"/>
              <a:t>Note—</a:t>
            </a:r>
          </a:p>
          <a:p>
            <a:r>
              <a:rPr lang="en-US" dirty="0" smtClean="0"/>
              <a:t>(2)    In determining the control measures to implement under </a:t>
            </a:r>
            <a:r>
              <a:rPr lang="en-US" dirty="0" err="1" smtClean="0"/>
              <a:t>subregulation</a:t>
            </a:r>
            <a:r>
              <a:rPr lang="en-US" dirty="0" smtClean="0"/>
              <a:t> (1), the person conducting the business or undertaking must have regard to all relevant matters that may contribute to a musculoskeletal disorder, including—</a:t>
            </a:r>
          </a:p>
          <a:p>
            <a:r>
              <a:rPr lang="en-US" dirty="0" smtClean="0"/>
              <a:t>(a) postures, movements, forces and vibration relating to the hazardous manual task; and</a:t>
            </a:r>
          </a:p>
          <a:p>
            <a:r>
              <a:rPr lang="en-US" dirty="0" smtClean="0"/>
              <a:t>(b) the duration and frequency of the hazardous manual task; and</a:t>
            </a:r>
          </a:p>
          <a:p>
            <a:r>
              <a:rPr lang="en-US" dirty="0" smtClean="0"/>
              <a:t>(c)</a:t>
            </a:r>
            <a:r>
              <a:rPr lang="en-US" baseline="0" dirty="0" smtClean="0"/>
              <a:t> </a:t>
            </a:r>
            <a:r>
              <a:rPr lang="en-US" dirty="0" smtClean="0"/>
              <a:t>workplace environmental conditions that may affect the hazardous manual task or the worker performing it; and</a:t>
            </a:r>
          </a:p>
          <a:p>
            <a:pPr marL="228600" indent="-228600">
              <a:buAutoNum type="alphaLcParenBoth" startAt="4"/>
            </a:pPr>
            <a:r>
              <a:rPr lang="en-US" dirty="0" smtClean="0"/>
              <a:t>the design of the work area; and </a:t>
            </a:r>
          </a:p>
          <a:p>
            <a:pPr marL="228600" indent="-228600">
              <a:buAutoNum type="alphaLcParenBoth" startAt="4"/>
            </a:pPr>
            <a:r>
              <a:rPr lang="en-US" dirty="0" smtClean="0"/>
              <a:t>the layout of the workplace; and </a:t>
            </a:r>
          </a:p>
          <a:p>
            <a:pPr marL="228600" indent="-228600">
              <a:buAutoNum type="alphaLcParenBoth" startAt="4"/>
            </a:pPr>
            <a:r>
              <a:rPr lang="en-US" dirty="0" smtClean="0"/>
              <a:t>the systems of work used; and </a:t>
            </a:r>
          </a:p>
          <a:p>
            <a:pPr marL="228600" indent="-228600">
              <a:buAutoNum type="alphaLcParenBoth" startAt="4"/>
            </a:pPr>
            <a:r>
              <a:rPr lang="en-US" dirty="0" smtClean="0"/>
              <a:t>the nature, size, weight or number of persons, animals or things involved in carrying out the hazardous manual task.</a:t>
            </a:r>
          </a:p>
          <a:p>
            <a:r>
              <a:rPr lang="en-US" b="1" dirty="0" smtClean="0"/>
              <a:t>61</a:t>
            </a:r>
            <a:r>
              <a:rPr lang="en-US" dirty="0" smtClean="0"/>
              <a:t>—Duties of designers, manufacturers, importers and suppliers of plant or structures</a:t>
            </a:r>
          </a:p>
          <a:p>
            <a:endParaRPr lang="en-US" dirty="0" smtClean="0"/>
          </a:p>
          <a:p>
            <a:endParaRPr lang="en-US" dirty="0" smtClean="0"/>
          </a:p>
          <a:p>
            <a:endParaRPr lang="en-AU" dirty="0"/>
          </a:p>
        </p:txBody>
      </p:sp>
    </p:spTree>
    <p:extLst>
      <p:ext uri="{BB962C8B-B14F-4D97-AF65-F5344CB8AC3E}">
        <p14:creationId xmlns:p14="http://schemas.microsoft.com/office/powerpoint/2010/main" val="221538076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Hazardous Manual Tasks - Code of Practice </a:t>
            </a:r>
          </a:p>
          <a:p>
            <a:r>
              <a:rPr lang="en-US" dirty="0" smtClean="0"/>
              <a:t>The Code of Practice has been developed to explain how to identify hazardous manual tasks, assess the risks of musculoskeletal disorders and eliminate or </a:t>
            </a:r>
            <a:r>
              <a:rPr lang="en-US" dirty="0" err="1" smtClean="0"/>
              <a:t>minimise</a:t>
            </a:r>
            <a:r>
              <a:rPr lang="en-US" dirty="0" smtClean="0"/>
              <a:t> those risks. This guidance is also relevant for designers, manufacturers, importers or suppliers of equipment, materials and tools used for work, as well as designers of workplaces where manual tasks are carried out.</a:t>
            </a:r>
          </a:p>
          <a:p>
            <a:endParaRPr lang="en-US" dirty="0" smtClean="0"/>
          </a:p>
          <a:p>
            <a:endParaRPr lang="en-AU" dirty="0"/>
          </a:p>
        </p:txBody>
      </p:sp>
    </p:spTree>
    <p:extLst>
      <p:ext uri="{BB962C8B-B14F-4D97-AF65-F5344CB8AC3E}">
        <p14:creationId xmlns:p14="http://schemas.microsoft.com/office/powerpoint/2010/main" val="86522673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Tree>
    <p:extLst>
      <p:ext uri="{BB962C8B-B14F-4D97-AF65-F5344CB8AC3E}">
        <p14:creationId xmlns:p14="http://schemas.microsoft.com/office/powerpoint/2010/main" val="4422736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ctrTitle"/>
          </p:nvPr>
        </p:nvSpPr>
        <p:spPr>
          <a:xfrm>
            <a:off x="539552" y="3963144"/>
            <a:ext cx="8136904" cy="834008"/>
          </a:xfrm>
        </p:spPr>
        <p:txBody>
          <a:bodyPr/>
          <a:lstStyle>
            <a:lvl1pPr algn="ctr">
              <a:defRPr>
                <a:solidFill>
                  <a:schemeClr val="bg1"/>
                </a:solidFill>
              </a:defRPr>
            </a:lvl1pPr>
          </a:lstStyle>
          <a:p>
            <a:r>
              <a:rPr lang="en-US" smtClean="0"/>
              <a:t>Click to edit Master title style</a:t>
            </a:r>
            <a:endParaRPr lang="en-AU" dirty="0"/>
          </a:p>
        </p:txBody>
      </p:sp>
      <p:sp>
        <p:nvSpPr>
          <p:cNvPr id="3" name="Subtitle 2"/>
          <p:cNvSpPr>
            <a:spLocks noGrp="1"/>
          </p:cNvSpPr>
          <p:nvPr>
            <p:ph type="subTitle" idx="1"/>
          </p:nvPr>
        </p:nvSpPr>
        <p:spPr>
          <a:xfrm>
            <a:off x="1371600" y="4797152"/>
            <a:ext cx="6400800" cy="936104"/>
          </a:xfrm>
        </p:spPr>
        <p:txBody>
          <a:bodyPr/>
          <a:lstStyle>
            <a:lvl1pPr marL="0" indent="0" algn="ctr">
              <a:buNone/>
              <a:defRPr sz="1800">
                <a:solidFill>
                  <a:schemeClr val="bg1"/>
                </a:solidFill>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AU" dirty="0"/>
          </a:p>
        </p:txBody>
      </p:sp>
    </p:spTree>
    <p:extLst>
      <p:ext uri="{BB962C8B-B14F-4D97-AF65-F5344CB8AC3E}">
        <p14:creationId xmlns:p14="http://schemas.microsoft.com/office/powerpoint/2010/main" val="2652119601"/>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Rectangle 8"/>
          <p:cNvSpPr>
            <a:spLocks noGrp="1" noChangeArrowheads="1"/>
          </p:cNvSpPr>
          <p:nvPr>
            <p:ph type="sldNum" sz="quarter" idx="10"/>
          </p:nvPr>
        </p:nvSpPr>
        <p:spPr>
          <a:ln/>
        </p:spPr>
        <p:txBody>
          <a:bodyPr/>
          <a:lstStyle>
            <a:lvl1pPr>
              <a:defRPr/>
            </a:lvl1pPr>
          </a:lstStyle>
          <a:p>
            <a:pPr>
              <a:defRPr/>
            </a:pPr>
            <a:fld id="{A1E9424F-D0E3-4E35-8094-7FC10FD259D7}" type="slidenum">
              <a:rPr lang="en-AU" smtClean="0"/>
              <a:pPr>
                <a:defRPr/>
              </a:pPr>
              <a:t>‹#›</a:t>
            </a:fld>
            <a:endParaRPr lang="en-AU" sz="1400">
              <a:solidFill>
                <a:srgbClr val="1D1D60"/>
              </a:solidFill>
            </a:endParaRPr>
          </a:p>
        </p:txBody>
      </p:sp>
    </p:spTree>
    <p:extLst>
      <p:ext uri="{BB962C8B-B14F-4D97-AF65-F5344CB8AC3E}">
        <p14:creationId xmlns:p14="http://schemas.microsoft.com/office/powerpoint/2010/main" val="417684384"/>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991350" y="533400"/>
            <a:ext cx="1695450" cy="5943600"/>
          </a:xfrm>
        </p:spPr>
        <p:txBody>
          <a:bodyPr vert="eaVert"/>
          <a:lstStyle/>
          <a:p>
            <a:r>
              <a:rPr lang="en-US" smtClean="0"/>
              <a:t>Click to edit Master title style</a:t>
            </a:r>
            <a:endParaRPr lang="en-AU"/>
          </a:p>
        </p:txBody>
      </p:sp>
      <p:sp>
        <p:nvSpPr>
          <p:cNvPr id="3" name="Vertical Text Placeholder 2"/>
          <p:cNvSpPr>
            <a:spLocks noGrp="1"/>
          </p:cNvSpPr>
          <p:nvPr>
            <p:ph type="body" orient="vert" idx="1"/>
          </p:nvPr>
        </p:nvSpPr>
        <p:spPr>
          <a:xfrm>
            <a:off x="1905000" y="533400"/>
            <a:ext cx="4933950" cy="59436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Rectangle 8"/>
          <p:cNvSpPr>
            <a:spLocks noGrp="1" noChangeArrowheads="1"/>
          </p:cNvSpPr>
          <p:nvPr>
            <p:ph type="sldNum" sz="quarter" idx="10"/>
          </p:nvPr>
        </p:nvSpPr>
        <p:spPr>
          <a:ln/>
        </p:spPr>
        <p:txBody>
          <a:bodyPr/>
          <a:lstStyle>
            <a:lvl1pPr>
              <a:defRPr/>
            </a:lvl1pPr>
          </a:lstStyle>
          <a:p>
            <a:pPr>
              <a:defRPr/>
            </a:pPr>
            <a:fld id="{3254088D-9DCC-46F7-B35F-00D5B4D62905}" type="slidenum">
              <a:rPr lang="en-AU" smtClean="0"/>
              <a:pPr>
                <a:defRPr/>
              </a:pPr>
              <a:t>‹#›</a:t>
            </a:fld>
            <a:endParaRPr lang="en-AU" sz="1400">
              <a:solidFill>
                <a:srgbClr val="1D1D60"/>
              </a:solidFill>
            </a:endParaRPr>
          </a:p>
        </p:txBody>
      </p:sp>
    </p:spTree>
    <p:extLst>
      <p:ext uri="{BB962C8B-B14F-4D97-AF65-F5344CB8AC3E}">
        <p14:creationId xmlns:p14="http://schemas.microsoft.com/office/powerpoint/2010/main" val="2728357904"/>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clipArtAndTx">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1835696" y="260648"/>
            <a:ext cx="6851104" cy="1152128"/>
          </a:xfrm>
        </p:spPr>
        <p:txBody>
          <a:bodyPr/>
          <a:lstStyle/>
          <a:p>
            <a:r>
              <a:rPr lang="en-US" smtClean="0"/>
              <a:t>Click to edit Master title style</a:t>
            </a:r>
            <a:endParaRPr lang="en-US" dirty="0"/>
          </a:p>
        </p:txBody>
      </p:sp>
      <p:sp>
        <p:nvSpPr>
          <p:cNvPr id="3" name="ClipArt Placeholder 2"/>
          <p:cNvSpPr>
            <a:spLocks noGrp="1"/>
          </p:cNvSpPr>
          <p:nvPr>
            <p:ph type="clipArt" sz="half" idx="1"/>
          </p:nvPr>
        </p:nvSpPr>
        <p:spPr>
          <a:xfrm>
            <a:off x="1835696" y="1700808"/>
            <a:ext cx="3240360" cy="4425355"/>
          </a:xfrm>
        </p:spPr>
        <p:txBody>
          <a:bodyPr rtlCol="0">
            <a:normAutofit/>
          </a:bodyPr>
          <a:lstStyle/>
          <a:p>
            <a:pPr lvl="0"/>
            <a:r>
              <a:rPr lang="en-US" noProof="0" smtClean="0"/>
              <a:t>Click icon to add online image</a:t>
            </a:r>
            <a:endParaRPr lang="en-US" noProof="0"/>
          </a:p>
        </p:txBody>
      </p:sp>
      <p:sp>
        <p:nvSpPr>
          <p:cNvPr id="4" name="Text Placeholder 3"/>
          <p:cNvSpPr>
            <a:spLocks noGrp="1"/>
          </p:cNvSpPr>
          <p:nvPr>
            <p:ph type="body" sz="half" idx="2"/>
          </p:nvPr>
        </p:nvSpPr>
        <p:spPr>
          <a:xfrm>
            <a:off x="5292080" y="1700808"/>
            <a:ext cx="3394720" cy="442535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Rectangle 8"/>
          <p:cNvSpPr>
            <a:spLocks noGrp="1" noChangeArrowheads="1"/>
          </p:cNvSpPr>
          <p:nvPr>
            <p:ph type="sldNum" sz="quarter" idx="10"/>
          </p:nvPr>
        </p:nvSpPr>
        <p:spPr>
          <a:xfrm>
            <a:off x="0" y="6477000"/>
            <a:ext cx="1320800" cy="304800"/>
          </a:xfrm>
          <a:ln/>
        </p:spPr>
        <p:txBody>
          <a:bodyPr/>
          <a:lstStyle>
            <a:lvl1pPr>
              <a:defRPr/>
            </a:lvl1pPr>
          </a:lstStyle>
          <a:p>
            <a:pPr>
              <a:defRPr/>
            </a:pPr>
            <a:fld id="{5AECE938-7F1A-456E-8B37-2B2DC62C3BF4}" type="slidenum">
              <a:rPr lang="en-US" smtClean="0"/>
              <a:pPr>
                <a:defRPr/>
              </a:pPr>
              <a:t>‹#›</a:t>
            </a:fld>
            <a:endParaRPr lang="en-US"/>
          </a:p>
        </p:txBody>
      </p:sp>
    </p:spTree>
    <p:extLst>
      <p:ext uri="{BB962C8B-B14F-4D97-AF65-F5344CB8AC3E}">
        <p14:creationId xmlns:p14="http://schemas.microsoft.com/office/powerpoint/2010/main" val="574535516"/>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1835696" y="260648"/>
            <a:ext cx="6851104" cy="1152128"/>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1835696" y="1700808"/>
            <a:ext cx="3312368" cy="442535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lipArt Placeholder 3"/>
          <p:cNvSpPr>
            <a:spLocks noGrp="1"/>
          </p:cNvSpPr>
          <p:nvPr>
            <p:ph type="clipArt" sz="half" idx="2"/>
          </p:nvPr>
        </p:nvSpPr>
        <p:spPr>
          <a:xfrm>
            <a:off x="5364088" y="1700808"/>
            <a:ext cx="3322712" cy="4425355"/>
          </a:xfrm>
        </p:spPr>
        <p:txBody>
          <a:bodyPr rtlCol="0">
            <a:normAutofit/>
          </a:bodyPr>
          <a:lstStyle/>
          <a:p>
            <a:pPr lvl="0"/>
            <a:r>
              <a:rPr lang="en-US" noProof="0" smtClean="0"/>
              <a:t>Click icon to add online image</a:t>
            </a:r>
            <a:endParaRPr lang="en-US" noProof="0" dirty="0"/>
          </a:p>
        </p:txBody>
      </p:sp>
    </p:spTree>
    <p:extLst>
      <p:ext uri="{BB962C8B-B14F-4D97-AF65-F5344CB8AC3E}">
        <p14:creationId xmlns:p14="http://schemas.microsoft.com/office/powerpoint/2010/main" val="2374340908"/>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ctrTitle"/>
          </p:nvPr>
        </p:nvSpPr>
        <p:spPr>
          <a:xfrm>
            <a:off x="539552" y="3963144"/>
            <a:ext cx="8136904" cy="834008"/>
          </a:xfrm>
        </p:spPr>
        <p:txBody>
          <a:bodyPr/>
          <a:lstStyle>
            <a:lvl1pPr algn="ctr">
              <a:defRPr>
                <a:solidFill>
                  <a:schemeClr val="bg1"/>
                </a:solidFill>
              </a:defRPr>
            </a:lvl1pPr>
          </a:lstStyle>
          <a:p>
            <a:r>
              <a:rPr lang="en-US" smtClean="0"/>
              <a:t>Click to edit Master title style</a:t>
            </a:r>
            <a:endParaRPr lang="en-AU" dirty="0"/>
          </a:p>
        </p:txBody>
      </p:sp>
      <p:sp>
        <p:nvSpPr>
          <p:cNvPr id="3" name="Subtitle 2"/>
          <p:cNvSpPr>
            <a:spLocks noGrp="1"/>
          </p:cNvSpPr>
          <p:nvPr>
            <p:ph type="subTitle" idx="1"/>
          </p:nvPr>
        </p:nvSpPr>
        <p:spPr>
          <a:xfrm>
            <a:off x="1371600" y="4797152"/>
            <a:ext cx="6400800" cy="936104"/>
          </a:xfrm>
        </p:spPr>
        <p:txBody>
          <a:bodyPr/>
          <a:lstStyle>
            <a:lvl1pPr marL="0" indent="0" algn="ctr">
              <a:buNone/>
              <a:defRPr sz="1800">
                <a:solidFill>
                  <a:schemeClr val="bg1"/>
                </a:solidFill>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AU" dirty="0"/>
          </a:p>
        </p:txBody>
      </p:sp>
    </p:spTree>
    <p:extLst>
      <p:ext uri="{BB962C8B-B14F-4D97-AF65-F5344CB8AC3E}">
        <p14:creationId xmlns:p14="http://schemas.microsoft.com/office/powerpoint/2010/main" val="827108388"/>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835696" y="260648"/>
            <a:ext cx="6851104" cy="1152128"/>
          </a:xfrm>
        </p:spPr>
        <p:txBody>
          <a:bodyPr/>
          <a:lstStyle/>
          <a:p>
            <a:r>
              <a:rPr lang="en-US" smtClean="0"/>
              <a:t>Click to edit Master title style</a:t>
            </a:r>
            <a:endParaRPr lang="en-AU" dirty="0"/>
          </a:p>
        </p:txBody>
      </p:sp>
      <p:sp>
        <p:nvSpPr>
          <p:cNvPr id="3" name="Content Placeholder 2"/>
          <p:cNvSpPr>
            <a:spLocks noGrp="1"/>
          </p:cNvSpPr>
          <p:nvPr>
            <p:ph idx="1"/>
          </p:nvPr>
        </p:nvSpPr>
        <p:spPr>
          <a:xfrm>
            <a:off x="1835696" y="1700808"/>
            <a:ext cx="6851104" cy="477619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dirty="0"/>
          </a:p>
        </p:txBody>
      </p:sp>
      <p:sp>
        <p:nvSpPr>
          <p:cNvPr id="4" name="Rectangle 8"/>
          <p:cNvSpPr>
            <a:spLocks noGrp="1" noChangeArrowheads="1"/>
          </p:cNvSpPr>
          <p:nvPr>
            <p:ph type="sldNum" sz="quarter" idx="10"/>
          </p:nvPr>
        </p:nvSpPr>
        <p:spPr>
          <a:ln/>
        </p:spPr>
        <p:txBody>
          <a:bodyPr/>
          <a:lstStyle>
            <a:lvl1pPr>
              <a:defRPr/>
            </a:lvl1pPr>
          </a:lstStyle>
          <a:p>
            <a:pPr>
              <a:defRPr/>
            </a:pPr>
            <a:fld id="{65DB8DF4-6AFD-4037-92D2-C390D3177DD7}" type="slidenum">
              <a:rPr lang="en-AU">
                <a:solidFill>
                  <a:srgbClr val="FFFFFF"/>
                </a:solidFill>
              </a:rPr>
              <a:pPr>
                <a:defRPr/>
              </a:pPr>
              <a:t>‹#›</a:t>
            </a:fld>
            <a:endParaRPr lang="en-AU" sz="1400" dirty="0">
              <a:solidFill>
                <a:srgbClr val="1D1D60"/>
              </a:solidFill>
            </a:endParaRPr>
          </a:p>
        </p:txBody>
      </p:sp>
    </p:spTree>
    <p:extLst>
      <p:ext uri="{BB962C8B-B14F-4D97-AF65-F5344CB8AC3E}">
        <p14:creationId xmlns:p14="http://schemas.microsoft.com/office/powerpoint/2010/main" val="4076508235"/>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722313" y="3429000"/>
            <a:ext cx="7772400" cy="1224136"/>
          </a:xfrm>
        </p:spPr>
        <p:txBody>
          <a:bodyPr anchor="t"/>
          <a:lstStyle>
            <a:lvl1pPr algn="ctr">
              <a:defRPr sz="2800" b="1" cap="all">
                <a:solidFill>
                  <a:schemeClr val="bg1"/>
                </a:solidFill>
              </a:defRPr>
            </a:lvl1pPr>
          </a:lstStyle>
          <a:p>
            <a:r>
              <a:rPr lang="en-US" smtClean="0"/>
              <a:t>Click to edit Master title style</a:t>
            </a:r>
            <a:endParaRPr lang="en-AU" dirty="0"/>
          </a:p>
        </p:txBody>
      </p:sp>
      <p:sp>
        <p:nvSpPr>
          <p:cNvPr id="3" name="Text Placeholder 2"/>
          <p:cNvSpPr>
            <a:spLocks noGrp="1"/>
          </p:cNvSpPr>
          <p:nvPr>
            <p:ph type="body" idx="1"/>
          </p:nvPr>
        </p:nvSpPr>
        <p:spPr>
          <a:xfrm>
            <a:off x="722313" y="2708920"/>
            <a:ext cx="7772400" cy="720080"/>
          </a:xfrm>
        </p:spPr>
        <p:txBody>
          <a:bodyPr anchor="b"/>
          <a:lstStyle>
            <a:lvl1pPr marL="0" indent="0" algn="ctr">
              <a:buNone/>
              <a:defRPr sz="2000">
                <a:solidFill>
                  <a:schemeClr val="bg1"/>
                </a:solidFill>
              </a:defRPr>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8"/>
          <p:cNvSpPr>
            <a:spLocks noGrp="1" noChangeArrowheads="1"/>
          </p:cNvSpPr>
          <p:nvPr>
            <p:ph type="sldNum" sz="quarter" idx="10"/>
          </p:nvPr>
        </p:nvSpPr>
        <p:spPr>
          <a:ln/>
        </p:spPr>
        <p:txBody>
          <a:bodyPr/>
          <a:lstStyle>
            <a:lvl1pPr>
              <a:defRPr/>
            </a:lvl1pPr>
          </a:lstStyle>
          <a:p>
            <a:pPr>
              <a:defRPr/>
            </a:pPr>
            <a:fld id="{D77E7946-FE86-4AB1-8AD9-406CFF652FB3}" type="slidenum">
              <a:rPr lang="en-AU">
                <a:solidFill>
                  <a:srgbClr val="FFFFFF"/>
                </a:solidFill>
              </a:rPr>
              <a:pPr>
                <a:defRPr/>
              </a:pPr>
              <a:t>‹#›</a:t>
            </a:fld>
            <a:endParaRPr lang="en-AU" sz="1400" dirty="0">
              <a:solidFill>
                <a:srgbClr val="1D1D60"/>
              </a:solidFill>
            </a:endParaRPr>
          </a:p>
        </p:txBody>
      </p:sp>
    </p:spTree>
    <p:extLst>
      <p:ext uri="{BB962C8B-B14F-4D97-AF65-F5344CB8AC3E}">
        <p14:creationId xmlns:p14="http://schemas.microsoft.com/office/powerpoint/2010/main" val="1388519894"/>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835696" y="260648"/>
            <a:ext cx="6851104" cy="1152128"/>
          </a:xfrm>
        </p:spPr>
        <p:txBody>
          <a:bodyPr/>
          <a:lstStyle/>
          <a:p>
            <a:r>
              <a:rPr lang="en-US" smtClean="0"/>
              <a:t>Click to edit Master title style</a:t>
            </a:r>
            <a:endParaRPr lang="en-AU" dirty="0"/>
          </a:p>
        </p:txBody>
      </p:sp>
      <p:sp>
        <p:nvSpPr>
          <p:cNvPr id="3" name="Content Placeholder 2"/>
          <p:cNvSpPr>
            <a:spLocks noGrp="1"/>
          </p:cNvSpPr>
          <p:nvPr>
            <p:ph sz="half" idx="1"/>
          </p:nvPr>
        </p:nvSpPr>
        <p:spPr>
          <a:xfrm>
            <a:off x="1835696" y="1700808"/>
            <a:ext cx="3384004" cy="4776192"/>
          </a:xfrm>
        </p:spPr>
        <p:txBody>
          <a:bodyPr/>
          <a:lstStyle>
            <a:lvl1pPr>
              <a:defRPr sz="2000"/>
            </a:lvl1pPr>
            <a:lvl2pPr>
              <a:defRPr sz="20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dirty="0"/>
          </a:p>
        </p:txBody>
      </p:sp>
      <p:sp>
        <p:nvSpPr>
          <p:cNvPr id="4" name="Content Placeholder 3"/>
          <p:cNvSpPr>
            <a:spLocks noGrp="1"/>
          </p:cNvSpPr>
          <p:nvPr>
            <p:ph sz="half" idx="2"/>
          </p:nvPr>
        </p:nvSpPr>
        <p:spPr>
          <a:xfrm>
            <a:off x="5372100" y="1700808"/>
            <a:ext cx="3314700" cy="4776192"/>
          </a:xfrm>
        </p:spPr>
        <p:txBody>
          <a:bodyPr/>
          <a:lstStyle>
            <a:lvl1pPr>
              <a:defRPr sz="2000"/>
            </a:lvl1pPr>
            <a:lvl2pPr>
              <a:defRPr sz="20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dirty="0"/>
          </a:p>
        </p:txBody>
      </p:sp>
      <p:sp>
        <p:nvSpPr>
          <p:cNvPr id="5" name="Rectangle 8"/>
          <p:cNvSpPr>
            <a:spLocks noGrp="1" noChangeArrowheads="1"/>
          </p:cNvSpPr>
          <p:nvPr>
            <p:ph type="sldNum" sz="quarter" idx="10"/>
          </p:nvPr>
        </p:nvSpPr>
        <p:spPr>
          <a:ln/>
        </p:spPr>
        <p:txBody>
          <a:bodyPr/>
          <a:lstStyle>
            <a:lvl1pPr>
              <a:defRPr/>
            </a:lvl1pPr>
          </a:lstStyle>
          <a:p>
            <a:pPr>
              <a:defRPr/>
            </a:pPr>
            <a:fld id="{BAA4577D-3242-4EC4-B4C6-DFE30FBA93E1}" type="slidenum">
              <a:rPr lang="en-AU">
                <a:solidFill>
                  <a:srgbClr val="FFFFFF"/>
                </a:solidFill>
              </a:rPr>
              <a:pPr>
                <a:defRPr/>
              </a:pPr>
              <a:t>‹#›</a:t>
            </a:fld>
            <a:endParaRPr lang="en-AU" sz="1400" dirty="0">
              <a:solidFill>
                <a:srgbClr val="1D1D60"/>
              </a:solidFill>
            </a:endParaRPr>
          </a:p>
        </p:txBody>
      </p:sp>
    </p:spTree>
    <p:extLst>
      <p:ext uri="{BB962C8B-B14F-4D97-AF65-F5344CB8AC3E}">
        <p14:creationId xmlns:p14="http://schemas.microsoft.com/office/powerpoint/2010/main" val="755029420"/>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835696" y="260648"/>
            <a:ext cx="6851104" cy="1152128"/>
          </a:xfrm>
        </p:spPr>
        <p:txBody>
          <a:bodyPr/>
          <a:lstStyle>
            <a:lvl1pPr>
              <a:defRPr>
                <a:solidFill>
                  <a:schemeClr val="tx1"/>
                </a:solidFill>
              </a:defRPr>
            </a:lvl1pPr>
          </a:lstStyle>
          <a:p>
            <a:r>
              <a:rPr lang="en-US" smtClean="0"/>
              <a:t>Click to edit Master title style</a:t>
            </a:r>
            <a:endParaRPr lang="en-AU" dirty="0"/>
          </a:p>
        </p:txBody>
      </p:sp>
      <p:sp>
        <p:nvSpPr>
          <p:cNvPr id="3" name="Text Placeholder 2"/>
          <p:cNvSpPr>
            <a:spLocks noGrp="1"/>
          </p:cNvSpPr>
          <p:nvPr>
            <p:ph type="body" idx="1"/>
          </p:nvPr>
        </p:nvSpPr>
        <p:spPr>
          <a:xfrm>
            <a:off x="1835696" y="1700808"/>
            <a:ext cx="3312368" cy="639762"/>
          </a:xfrm>
        </p:spPr>
        <p:txBody>
          <a:bodyPr anchor="b"/>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835696" y="2556594"/>
            <a:ext cx="3312368" cy="3735264"/>
          </a:xfrm>
        </p:spPr>
        <p:txBody>
          <a:bodyPr/>
          <a:lstStyle>
            <a:lvl1pPr>
              <a:defRPr sz="20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dirty="0"/>
          </a:p>
        </p:txBody>
      </p:sp>
      <p:sp>
        <p:nvSpPr>
          <p:cNvPr id="5" name="Text Placeholder 4"/>
          <p:cNvSpPr>
            <a:spLocks noGrp="1"/>
          </p:cNvSpPr>
          <p:nvPr>
            <p:ph type="body" sz="quarter" idx="3"/>
          </p:nvPr>
        </p:nvSpPr>
        <p:spPr>
          <a:xfrm>
            <a:off x="5364088" y="1700808"/>
            <a:ext cx="3322712" cy="639762"/>
          </a:xfrm>
        </p:spPr>
        <p:txBody>
          <a:bodyPr anchor="b"/>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364088" y="2556594"/>
            <a:ext cx="3322712" cy="3735264"/>
          </a:xfrm>
        </p:spPr>
        <p:txBody>
          <a:bodyPr/>
          <a:lstStyle>
            <a:lvl1pPr>
              <a:defRPr sz="20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dirty="0"/>
          </a:p>
        </p:txBody>
      </p:sp>
      <p:sp>
        <p:nvSpPr>
          <p:cNvPr id="7" name="Rectangle 8"/>
          <p:cNvSpPr>
            <a:spLocks noGrp="1" noChangeArrowheads="1"/>
          </p:cNvSpPr>
          <p:nvPr>
            <p:ph type="sldNum" sz="quarter" idx="10"/>
          </p:nvPr>
        </p:nvSpPr>
        <p:spPr>
          <a:ln/>
        </p:spPr>
        <p:txBody>
          <a:bodyPr/>
          <a:lstStyle>
            <a:lvl1pPr>
              <a:defRPr/>
            </a:lvl1pPr>
          </a:lstStyle>
          <a:p>
            <a:pPr>
              <a:defRPr/>
            </a:pPr>
            <a:fld id="{383F5EA9-F44E-4104-8C57-61F267EE05DB}" type="slidenum">
              <a:rPr lang="en-AU">
                <a:solidFill>
                  <a:srgbClr val="FFFFFF"/>
                </a:solidFill>
              </a:rPr>
              <a:pPr>
                <a:defRPr/>
              </a:pPr>
              <a:t>‹#›</a:t>
            </a:fld>
            <a:endParaRPr lang="en-AU" sz="1400" dirty="0">
              <a:solidFill>
                <a:srgbClr val="1D1D60"/>
              </a:solidFill>
            </a:endParaRPr>
          </a:p>
        </p:txBody>
      </p:sp>
    </p:spTree>
    <p:extLst>
      <p:ext uri="{BB962C8B-B14F-4D97-AF65-F5344CB8AC3E}">
        <p14:creationId xmlns:p14="http://schemas.microsoft.com/office/powerpoint/2010/main" val="3749072238"/>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Rectangle 8"/>
          <p:cNvSpPr>
            <a:spLocks noGrp="1" noChangeArrowheads="1"/>
          </p:cNvSpPr>
          <p:nvPr>
            <p:ph type="sldNum" sz="quarter" idx="10"/>
          </p:nvPr>
        </p:nvSpPr>
        <p:spPr>
          <a:ln/>
        </p:spPr>
        <p:txBody>
          <a:bodyPr/>
          <a:lstStyle>
            <a:lvl1pPr>
              <a:defRPr/>
            </a:lvl1pPr>
          </a:lstStyle>
          <a:p>
            <a:pPr>
              <a:defRPr/>
            </a:pPr>
            <a:fld id="{F06A876F-B01B-435F-A47A-3E238DBF96F8}" type="slidenum">
              <a:rPr lang="en-AU">
                <a:solidFill>
                  <a:srgbClr val="FFFFFF"/>
                </a:solidFill>
              </a:rPr>
              <a:pPr>
                <a:defRPr/>
              </a:pPr>
              <a:t>‹#›</a:t>
            </a:fld>
            <a:endParaRPr lang="en-AU" sz="1400" dirty="0">
              <a:solidFill>
                <a:srgbClr val="1D1D60"/>
              </a:solidFill>
            </a:endParaRPr>
          </a:p>
        </p:txBody>
      </p:sp>
    </p:spTree>
    <p:extLst>
      <p:ext uri="{BB962C8B-B14F-4D97-AF65-F5344CB8AC3E}">
        <p14:creationId xmlns:p14="http://schemas.microsoft.com/office/powerpoint/2010/main" val="2456519680"/>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835696" y="260648"/>
            <a:ext cx="6851104" cy="1152128"/>
          </a:xfrm>
        </p:spPr>
        <p:txBody>
          <a:bodyPr/>
          <a:lstStyle/>
          <a:p>
            <a:r>
              <a:rPr lang="en-US" smtClean="0"/>
              <a:t>Click to edit Master title style</a:t>
            </a:r>
            <a:endParaRPr lang="en-AU" dirty="0"/>
          </a:p>
        </p:txBody>
      </p:sp>
      <p:sp>
        <p:nvSpPr>
          <p:cNvPr id="3" name="Content Placeholder 2"/>
          <p:cNvSpPr>
            <a:spLocks noGrp="1"/>
          </p:cNvSpPr>
          <p:nvPr>
            <p:ph idx="1"/>
          </p:nvPr>
        </p:nvSpPr>
        <p:spPr>
          <a:xfrm>
            <a:off x="1835696" y="1700808"/>
            <a:ext cx="6851104" cy="477619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dirty="0"/>
          </a:p>
        </p:txBody>
      </p:sp>
      <p:sp>
        <p:nvSpPr>
          <p:cNvPr id="4" name="Rectangle 8"/>
          <p:cNvSpPr>
            <a:spLocks noGrp="1" noChangeArrowheads="1"/>
          </p:cNvSpPr>
          <p:nvPr>
            <p:ph type="sldNum" sz="quarter" idx="10"/>
          </p:nvPr>
        </p:nvSpPr>
        <p:spPr>
          <a:ln/>
        </p:spPr>
        <p:txBody>
          <a:bodyPr/>
          <a:lstStyle>
            <a:lvl1pPr>
              <a:defRPr/>
            </a:lvl1pPr>
          </a:lstStyle>
          <a:p>
            <a:pPr>
              <a:defRPr/>
            </a:pPr>
            <a:fld id="{65DB8DF4-6AFD-4037-92D2-C390D3177DD7}" type="slidenum">
              <a:rPr lang="en-AU" smtClean="0"/>
              <a:pPr>
                <a:defRPr/>
              </a:pPr>
              <a:t>‹#›</a:t>
            </a:fld>
            <a:endParaRPr lang="en-AU" sz="1400">
              <a:solidFill>
                <a:srgbClr val="1D1D60"/>
              </a:solidFill>
            </a:endParaRPr>
          </a:p>
        </p:txBody>
      </p:sp>
    </p:spTree>
    <p:extLst>
      <p:ext uri="{BB962C8B-B14F-4D97-AF65-F5344CB8AC3E}">
        <p14:creationId xmlns:p14="http://schemas.microsoft.com/office/powerpoint/2010/main" val="656464280"/>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8"/>
          <p:cNvSpPr>
            <a:spLocks noGrp="1" noChangeArrowheads="1"/>
          </p:cNvSpPr>
          <p:nvPr>
            <p:ph type="sldNum" sz="quarter" idx="10"/>
          </p:nvPr>
        </p:nvSpPr>
        <p:spPr>
          <a:ln/>
        </p:spPr>
        <p:txBody>
          <a:bodyPr/>
          <a:lstStyle>
            <a:lvl1pPr>
              <a:defRPr/>
            </a:lvl1pPr>
          </a:lstStyle>
          <a:p>
            <a:pPr>
              <a:defRPr/>
            </a:pPr>
            <a:fld id="{7BEC00D0-6F41-44B5-8B62-8F611A6ED83C}" type="slidenum">
              <a:rPr lang="en-AU">
                <a:solidFill>
                  <a:srgbClr val="FFFFFF"/>
                </a:solidFill>
              </a:rPr>
              <a:pPr>
                <a:defRPr/>
              </a:pPr>
              <a:t>‹#›</a:t>
            </a:fld>
            <a:endParaRPr lang="en-AU" sz="1400" dirty="0">
              <a:solidFill>
                <a:srgbClr val="1D1D60"/>
              </a:solidFill>
            </a:endParaRPr>
          </a:p>
        </p:txBody>
      </p:sp>
    </p:spTree>
    <p:extLst>
      <p:ext uri="{BB962C8B-B14F-4D97-AF65-F5344CB8AC3E}">
        <p14:creationId xmlns:p14="http://schemas.microsoft.com/office/powerpoint/2010/main" val="2716955527"/>
      </p:ext>
    </p:extLst>
  </p:cSld>
  <p:clrMapOvr>
    <a:masterClrMapping/>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851719" y="273050"/>
            <a:ext cx="3008313" cy="1162050"/>
          </a:xfrm>
        </p:spPr>
        <p:txBody>
          <a:bodyPr/>
          <a:lstStyle>
            <a:lvl1pPr algn="l">
              <a:defRPr sz="2000" b="1"/>
            </a:lvl1pPr>
          </a:lstStyle>
          <a:p>
            <a:r>
              <a:rPr lang="en-US" smtClean="0"/>
              <a:t>Click to edit Master title style</a:t>
            </a:r>
            <a:endParaRPr lang="en-AU" dirty="0"/>
          </a:p>
        </p:txBody>
      </p:sp>
      <p:sp>
        <p:nvSpPr>
          <p:cNvPr id="3" name="Content Placeholder 2"/>
          <p:cNvSpPr>
            <a:spLocks noGrp="1"/>
          </p:cNvSpPr>
          <p:nvPr>
            <p:ph idx="1"/>
          </p:nvPr>
        </p:nvSpPr>
        <p:spPr>
          <a:xfrm>
            <a:off x="5076056" y="273050"/>
            <a:ext cx="3610744" cy="6203950"/>
          </a:xfrm>
        </p:spPr>
        <p:txBody>
          <a:bodyPr/>
          <a:lstStyle>
            <a:lvl1pPr>
              <a:defRPr sz="2000"/>
            </a:lvl1pPr>
            <a:lvl2pPr>
              <a:defRPr sz="2000"/>
            </a:lvl2pPr>
            <a:lvl3pPr>
              <a:defRPr sz="20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dirty="0"/>
          </a:p>
        </p:txBody>
      </p:sp>
      <p:sp>
        <p:nvSpPr>
          <p:cNvPr id="4" name="Text Placeholder 3"/>
          <p:cNvSpPr>
            <a:spLocks noGrp="1"/>
          </p:cNvSpPr>
          <p:nvPr>
            <p:ph type="body" sz="half" idx="2"/>
          </p:nvPr>
        </p:nvSpPr>
        <p:spPr>
          <a:xfrm>
            <a:off x="1851719" y="1628800"/>
            <a:ext cx="3008313" cy="48482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8"/>
          <p:cNvSpPr>
            <a:spLocks noGrp="1" noChangeArrowheads="1"/>
          </p:cNvSpPr>
          <p:nvPr>
            <p:ph type="sldNum" sz="quarter" idx="10"/>
          </p:nvPr>
        </p:nvSpPr>
        <p:spPr>
          <a:ln/>
        </p:spPr>
        <p:txBody>
          <a:bodyPr/>
          <a:lstStyle>
            <a:lvl1pPr>
              <a:defRPr/>
            </a:lvl1pPr>
          </a:lstStyle>
          <a:p>
            <a:pPr>
              <a:defRPr/>
            </a:pPr>
            <a:fld id="{962FFCF4-2D0A-4C6C-A721-F5C2AE4D6F15}" type="slidenum">
              <a:rPr lang="en-AU">
                <a:solidFill>
                  <a:srgbClr val="FFFFFF"/>
                </a:solidFill>
              </a:rPr>
              <a:pPr>
                <a:defRPr/>
              </a:pPr>
              <a:t>‹#›</a:t>
            </a:fld>
            <a:endParaRPr lang="en-AU" sz="1400" dirty="0">
              <a:solidFill>
                <a:srgbClr val="1D1D60"/>
              </a:solidFill>
            </a:endParaRPr>
          </a:p>
        </p:txBody>
      </p:sp>
    </p:spTree>
    <p:extLst>
      <p:ext uri="{BB962C8B-B14F-4D97-AF65-F5344CB8AC3E}">
        <p14:creationId xmlns:p14="http://schemas.microsoft.com/office/powerpoint/2010/main" val="3004411370"/>
      </p:ext>
    </p:extLst>
  </p:cSld>
  <p:clrMapOvr>
    <a:masterClrMapping/>
  </p:clrMapOvr>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835696" y="4800600"/>
            <a:ext cx="6768752" cy="566738"/>
          </a:xfrm>
        </p:spPr>
        <p:txBody>
          <a:bodyPr/>
          <a:lstStyle>
            <a:lvl1pPr algn="l">
              <a:defRPr sz="2000" b="1"/>
            </a:lvl1pPr>
          </a:lstStyle>
          <a:p>
            <a:r>
              <a:rPr lang="en-US" smtClean="0"/>
              <a:t>Click to edit Master title style</a:t>
            </a:r>
            <a:endParaRPr lang="en-AU" dirty="0"/>
          </a:p>
        </p:txBody>
      </p:sp>
      <p:sp>
        <p:nvSpPr>
          <p:cNvPr id="3" name="Picture Placeholder 2"/>
          <p:cNvSpPr>
            <a:spLocks noGrp="1"/>
          </p:cNvSpPr>
          <p:nvPr>
            <p:ph type="pic" idx="1"/>
          </p:nvPr>
        </p:nvSpPr>
        <p:spPr>
          <a:xfrm>
            <a:off x="1835696" y="612775"/>
            <a:ext cx="6768752"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smtClean="0"/>
              <a:t>Click icon to add picture</a:t>
            </a:r>
            <a:endParaRPr lang="en-AU" noProof="0" dirty="0" smtClean="0"/>
          </a:p>
        </p:txBody>
      </p:sp>
      <p:sp>
        <p:nvSpPr>
          <p:cNvPr id="4" name="Text Placeholder 3"/>
          <p:cNvSpPr>
            <a:spLocks noGrp="1"/>
          </p:cNvSpPr>
          <p:nvPr>
            <p:ph type="body" sz="half" idx="2"/>
          </p:nvPr>
        </p:nvSpPr>
        <p:spPr>
          <a:xfrm>
            <a:off x="1835696" y="5367338"/>
            <a:ext cx="6768752" cy="11096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8"/>
          <p:cNvSpPr>
            <a:spLocks noGrp="1" noChangeArrowheads="1"/>
          </p:cNvSpPr>
          <p:nvPr>
            <p:ph type="sldNum" sz="quarter" idx="10"/>
          </p:nvPr>
        </p:nvSpPr>
        <p:spPr>
          <a:ln/>
        </p:spPr>
        <p:txBody>
          <a:bodyPr/>
          <a:lstStyle>
            <a:lvl1pPr>
              <a:defRPr/>
            </a:lvl1pPr>
          </a:lstStyle>
          <a:p>
            <a:pPr>
              <a:defRPr/>
            </a:pPr>
            <a:fld id="{DB50DB9B-C7B9-4727-ADD3-97ABDC9709E5}" type="slidenum">
              <a:rPr lang="en-AU">
                <a:solidFill>
                  <a:srgbClr val="FFFFFF"/>
                </a:solidFill>
              </a:rPr>
              <a:pPr>
                <a:defRPr/>
              </a:pPr>
              <a:t>‹#›</a:t>
            </a:fld>
            <a:endParaRPr lang="en-AU" sz="1400" dirty="0">
              <a:solidFill>
                <a:srgbClr val="1D1D60"/>
              </a:solidFill>
            </a:endParaRPr>
          </a:p>
        </p:txBody>
      </p:sp>
    </p:spTree>
    <p:extLst>
      <p:ext uri="{BB962C8B-B14F-4D97-AF65-F5344CB8AC3E}">
        <p14:creationId xmlns:p14="http://schemas.microsoft.com/office/powerpoint/2010/main" val="3864238351"/>
      </p:ext>
    </p:extLst>
  </p:cSld>
  <p:clrMapOvr>
    <a:masterClrMapping/>
  </p:clrMapOvr>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Rectangle 8"/>
          <p:cNvSpPr>
            <a:spLocks noGrp="1" noChangeArrowheads="1"/>
          </p:cNvSpPr>
          <p:nvPr>
            <p:ph type="sldNum" sz="quarter" idx="10"/>
          </p:nvPr>
        </p:nvSpPr>
        <p:spPr>
          <a:ln/>
        </p:spPr>
        <p:txBody>
          <a:bodyPr/>
          <a:lstStyle>
            <a:lvl1pPr>
              <a:defRPr/>
            </a:lvl1pPr>
          </a:lstStyle>
          <a:p>
            <a:pPr>
              <a:defRPr/>
            </a:pPr>
            <a:fld id="{A1E9424F-D0E3-4E35-8094-7FC10FD259D7}" type="slidenum">
              <a:rPr lang="en-AU">
                <a:solidFill>
                  <a:srgbClr val="FFFFFF"/>
                </a:solidFill>
              </a:rPr>
              <a:pPr>
                <a:defRPr/>
              </a:pPr>
              <a:t>‹#›</a:t>
            </a:fld>
            <a:endParaRPr lang="en-AU" sz="1400" dirty="0">
              <a:solidFill>
                <a:srgbClr val="1D1D60"/>
              </a:solidFill>
            </a:endParaRPr>
          </a:p>
        </p:txBody>
      </p:sp>
    </p:spTree>
    <p:extLst>
      <p:ext uri="{BB962C8B-B14F-4D97-AF65-F5344CB8AC3E}">
        <p14:creationId xmlns:p14="http://schemas.microsoft.com/office/powerpoint/2010/main" val="1360195994"/>
      </p:ext>
    </p:extLst>
  </p:cSld>
  <p:clrMapOvr>
    <a:masterClrMapping/>
  </p:clrMapOvr>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991350" y="533400"/>
            <a:ext cx="1695450" cy="5943600"/>
          </a:xfrm>
        </p:spPr>
        <p:txBody>
          <a:bodyPr vert="eaVert"/>
          <a:lstStyle/>
          <a:p>
            <a:r>
              <a:rPr lang="en-US" smtClean="0"/>
              <a:t>Click to edit Master title style</a:t>
            </a:r>
            <a:endParaRPr lang="en-AU"/>
          </a:p>
        </p:txBody>
      </p:sp>
      <p:sp>
        <p:nvSpPr>
          <p:cNvPr id="3" name="Vertical Text Placeholder 2"/>
          <p:cNvSpPr>
            <a:spLocks noGrp="1"/>
          </p:cNvSpPr>
          <p:nvPr>
            <p:ph type="body" orient="vert" idx="1"/>
          </p:nvPr>
        </p:nvSpPr>
        <p:spPr>
          <a:xfrm>
            <a:off x="1905000" y="533400"/>
            <a:ext cx="4933950" cy="59436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Rectangle 8"/>
          <p:cNvSpPr>
            <a:spLocks noGrp="1" noChangeArrowheads="1"/>
          </p:cNvSpPr>
          <p:nvPr>
            <p:ph type="sldNum" sz="quarter" idx="10"/>
          </p:nvPr>
        </p:nvSpPr>
        <p:spPr>
          <a:ln/>
        </p:spPr>
        <p:txBody>
          <a:bodyPr/>
          <a:lstStyle>
            <a:lvl1pPr>
              <a:defRPr/>
            </a:lvl1pPr>
          </a:lstStyle>
          <a:p>
            <a:pPr>
              <a:defRPr/>
            </a:pPr>
            <a:fld id="{3254088D-9DCC-46F7-B35F-00D5B4D62905}" type="slidenum">
              <a:rPr lang="en-AU">
                <a:solidFill>
                  <a:srgbClr val="FFFFFF"/>
                </a:solidFill>
              </a:rPr>
              <a:pPr>
                <a:defRPr/>
              </a:pPr>
              <a:t>‹#›</a:t>
            </a:fld>
            <a:endParaRPr lang="en-AU" sz="1400" dirty="0">
              <a:solidFill>
                <a:srgbClr val="1D1D60"/>
              </a:solidFill>
            </a:endParaRPr>
          </a:p>
        </p:txBody>
      </p:sp>
    </p:spTree>
    <p:extLst>
      <p:ext uri="{BB962C8B-B14F-4D97-AF65-F5344CB8AC3E}">
        <p14:creationId xmlns:p14="http://schemas.microsoft.com/office/powerpoint/2010/main" val="2024640962"/>
      </p:ext>
    </p:extLst>
  </p:cSld>
  <p:clrMapOvr>
    <a:masterClrMapping/>
  </p:clrMapOvr>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type="clipArtAndTx">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1835696" y="260648"/>
            <a:ext cx="6851104" cy="1152128"/>
          </a:xfrm>
        </p:spPr>
        <p:txBody>
          <a:bodyPr/>
          <a:lstStyle/>
          <a:p>
            <a:r>
              <a:rPr lang="en-US" smtClean="0"/>
              <a:t>Click to edit Master title style</a:t>
            </a:r>
            <a:endParaRPr lang="en-US" dirty="0"/>
          </a:p>
        </p:txBody>
      </p:sp>
      <p:sp>
        <p:nvSpPr>
          <p:cNvPr id="3" name="ClipArt Placeholder 2"/>
          <p:cNvSpPr>
            <a:spLocks noGrp="1"/>
          </p:cNvSpPr>
          <p:nvPr>
            <p:ph type="clipArt" sz="half" idx="1"/>
          </p:nvPr>
        </p:nvSpPr>
        <p:spPr>
          <a:xfrm>
            <a:off x="1835696" y="1700808"/>
            <a:ext cx="3240360" cy="4425355"/>
          </a:xfrm>
        </p:spPr>
        <p:txBody>
          <a:bodyPr rtlCol="0">
            <a:normAutofit/>
          </a:bodyPr>
          <a:lstStyle/>
          <a:p>
            <a:pPr lvl="0"/>
            <a:r>
              <a:rPr lang="en-US" noProof="0" dirty="0" smtClean="0"/>
              <a:t>Click icon to add clip art</a:t>
            </a:r>
            <a:endParaRPr lang="en-US" noProof="0" dirty="0"/>
          </a:p>
        </p:txBody>
      </p:sp>
      <p:sp>
        <p:nvSpPr>
          <p:cNvPr id="4" name="Text Placeholder 3"/>
          <p:cNvSpPr>
            <a:spLocks noGrp="1"/>
          </p:cNvSpPr>
          <p:nvPr>
            <p:ph type="body" sz="half" idx="2"/>
          </p:nvPr>
        </p:nvSpPr>
        <p:spPr>
          <a:xfrm>
            <a:off x="5292080" y="1700808"/>
            <a:ext cx="3394720" cy="442535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Rectangle 8"/>
          <p:cNvSpPr>
            <a:spLocks noGrp="1" noChangeArrowheads="1"/>
          </p:cNvSpPr>
          <p:nvPr>
            <p:ph type="sldNum" sz="quarter" idx="10"/>
          </p:nvPr>
        </p:nvSpPr>
        <p:spPr>
          <a:xfrm>
            <a:off x="0" y="6477000"/>
            <a:ext cx="1320800" cy="304800"/>
          </a:xfrm>
          <a:ln/>
        </p:spPr>
        <p:txBody>
          <a:bodyPr/>
          <a:lstStyle>
            <a:lvl1pPr>
              <a:defRPr/>
            </a:lvl1pPr>
          </a:lstStyle>
          <a:p>
            <a:pPr>
              <a:defRPr/>
            </a:pPr>
            <a:fld id="{A1E9424F-D0E3-4E35-8094-7FC10FD259D7}" type="slidenum">
              <a:rPr lang="en-AU">
                <a:solidFill>
                  <a:srgbClr val="FFFFFF"/>
                </a:solidFill>
              </a:rPr>
              <a:pPr>
                <a:defRPr/>
              </a:pPr>
              <a:t>‹#›</a:t>
            </a:fld>
            <a:endParaRPr lang="en-AU" sz="1400" dirty="0">
              <a:solidFill>
                <a:srgbClr val="1D1D60"/>
              </a:solidFill>
            </a:endParaRPr>
          </a:p>
        </p:txBody>
      </p:sp>
    </p:spTree>
    <p:extLst>
      <p:ext uri="{BB962C8B-B14F-4D97-AF65-F5344CB8AC3E}">
        <p14:creationId xmlns:p14="http://schemas.microsoft.com/office/powerpoint/2010/main" val="3416457947"/>
      </p:ext>
    </p:extLst>
  </p:cSld>
  <p:clrMapOvr>
    <a:masterClrMapping/>
  </p:clrMapOvr>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1835696" y="260648"/>
            <a:ext cx="6851104" cy="1152128"/>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1835696" y="1700808"/>
            <a:ext cx="3312368" cy="442535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lipArt Placeholder 3"/>
          <p:cNvSpPr>
            <a:spLocks noGrp="1"/>
          </p:cNvSpPr>
          <p:nvPr>
            <p:ph type="clipArt" sz="half" idx="2"/>
          </p:nvPr>
        </p:nvSpPr>
        <p:spPr>
          <a:xfrm>
            <a:off x="5364088" y="1700808"/>
            <a:ext cx="3322712" cy="4425355"/>
          </a:xfrm>
        </p:spPr>
        <p:txBody>
          <a:bodyPr rtlCol="0">
            <a:normAutofit/>
          </a:bodyPr>
          <a:lstStyle/>
          <a:p>
            <a:pPr lvl="0"/>
            <a:r>
              <a:rPr lang="en-US" noProof="0" dirty="0" smtClean="0"/>
              <a:t>Click icon to add clip art</a:t>
            </a:r>
            <a:endParaRPr lang="en-US" noProof="0" dirty="0"/>
          </a:p>
        </p:txBody>
      </p:sp>
    </p:spTree>
    <p:extLst>
      <p:ext uri="{BB962C8B-B14F-4D97-AF65-F5344CB8AC3E}">
        <p14:creationId xmlns:p14="http://schemas.microsoft.com/office/powerpoint/2010/main" val="4266461902"/>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722313" y="3429000"/>
            <a:ext cx="7772400" cy="1224136"/>
          </a:xfrm>
        </p:spPr>
        <p:txBody>
          <a:bodyPr anchor="t"/>
          <a:lstStyle>
            <a:lvl1pPr algn="ctr">
              <a:defRPr sz="2800" b="1" cap="all">
                <a:solidFill>
                  <a:schemeClr val="bg1"/>
                </a:solidFill>
              </a:defRPr>
            </a:lvl1pPr>
          </a:lstStyle>
          <a:p>
            <a:r>
              <a:rPr lang="en-US" smtClean="0"/>
              <a:t>Click to edit Master title style</a:t>
            </a:r>
            <a:endParaRPr lang="en-AU" dirty="0"/>
          </a:p>
        </p:txBody>
      </p:sp>
      <p:sp>
        <p:nvSpPr>
          <p:cNvPr id="3" name="Text Placeholder 2"/>
          <p:cNvSpPr>
            <a:spLocks noGrp="1"/>
          </p:cNvSpPr>
          <p:nvPr>
            <p:ph type="body" idx="1"/>
          </p:nvPr>
        </p:nvSpPr>
        <p:spPr>
          <a:xfrm>
            <a:off x="722313" y="2708920"/>
            <a:ext cx="7772400" cy="720080"/>
          </a:xfrm>
        </p:spPr>
        <p:txBody>
          <a:bodyPr anchor="b"/>
          <a:lstStyle>
            <a:lvl1pPr marL="0" indent="0" algn="ctr">
              <a:buNone/>
              <a:defRPr sz="2000">
                <a:solidFill>
                  <a:schemeClr val="bg1"/>
                </a:solidFill>
              </a:defRPr>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8"/>
          <p:cNvSpPr>
            <a:spLocks noGrp="1" noChangeArrowheads="1"/>
          </p:cNvSpPr>
          <p:nvPr>
            <p:ph type="sldNum" sz="quarter" idx="10"/>
          </p:nvPr>
        </p:nvSpPr>
        <p:spPr>
          <a:ln/>
        </p:spPr>
        <p:txBody>
          <a:bodyPr/>
          <a:lstStyle>
            <a:lvl1pPr>
              <a:defRPr/>
            </a:lvl1pPr>
          </a:lstStyle>
          <a:p>
            <a:pPr>
              <a:defRPr/>
            </a:pPr>
            <a:fld id="{D77E7946-FE86-4AB1-8AD9-406CFF652FB3}" type="slidenum">
              <a:rPr lang="en-AU" smtClean="0"/>
              <a:pPr>
                <a:defRPr/>
              </a:pPr>
              <a:t>‹#›</a:t>
            </a:fld>
            <a:endParaRPr lang="en-AU" sz="1400">
              <a:solidFill>
                <a:srgbClr val="1D1D60"/>
              </a:solidFill>
            </a:endParaRPr>
          </a:p>
        </p:txBody>
      </p:sp>
    </p:spTree>
    <p:extLst>
      <p:ext uri="{BB962C8B-B14F-4D97-AF65-F5344CB8AC3E}">
        <p14:creationId xmlns:p14="http://schemas.microsoft.com/office/powerpoint/2010/main" val="1894851940"/>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835696" y="260648"/>
            <a:ext cx="6851104" cy="1152128"/>
          </a:xfrm>
        </p:spPr>
        <p:txBody>
          <a:bodyPr/>
          <a:lstStyle/>
          <a:p>
            <a:r>
              <a:rPr lang="en-US" smtClean="0"/>
              <a:t>Click to edit Master title style</a:t>
            </a:r>
            <a:endParaRPr lang="en-AU" dirty="0"/>
          </a:p>
        </p:txBody>
      </p:sp>
      <p:sp>
        <p:nvSpPr>
          <p:cNvPr id="3" name="Content Placeholder 2"/>
          <p:cNvSpPr>
            <a:spLocks noGrp="1"/>
          </p:cNvSpPr>
          <p:nvPr>
            <p:ph sz="half" idx="1"/>
          </p:nvPr>
        </p:nvSpPr>
        <p:spPr>
          <a:xfrm>
            <a:off x="1835696" y="1700808"/>
            <a:ext cx="3384004" cy="4776192"/>
          </a:xfrm>
        </p:spPr>
        <p:txBody>
          <a:bodyPr/>
          <a:lstStyle>
            <a:lvl1pPr>
              <a:defRPr sz="2000"/>
            </a:lvl1pPr>
            <a:lvl2pPr>
              <a:defRPr sz="20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dirty="0"/>
          </a:p>
        </p:txBody>
      </p:sp>
      <p:sp>
        <p:nvSpPr>
          <p:cNvPr id="4" name="Content Placeholder 3"/>
          <p:cNvSpPr>
            <a:spLocks noGrp="1"/>
          </p:cNvSpPr>
          <p:nvPr>
            <p:ph sz="half" idx="2"/>
          </p:nvPr>
        </p:nvSpPr>
        <p:spPr>
          <a:xfrm>
            <a:off x="5372100" y="1700808"/>
            <a:ext cx="3314700" cy="4776192"/>
          </a:xfrm>
        </p:spPr>
        <p:txBody>
          <a:bodyPr/>
          <a:lstStyle>
            <a:lvl1pPr>
              <a:defRPr sz="2000"/>
            </a:lvl1pPr>
            <a:lvl2pPr>
              <a:defRPr sz="20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dirty="0"/>
          </a:p>
        </p:txBody>
      </p:sp>
      <p:sp>
        <p:nvSpPr>
          <p:cNvPr id="5" name="Rectangle 8"/>
          <p:cNvSpPr>
            <a:spLocks noGrp="1" noChangeArrowheads="1"/>
          </p:cNvSpPr>
          <p:nvPr>
            <p:ph type="sldNum" sz="quarter" idx="10"/>
          </p:nvPr>
        </p:nvSpPr>
        <p:spPr>
          <a:ln/>
        </p:spPr>
        <p:txBody>
          <a:bodyPr/>
          <a:lstStyle>
            <a:lvl1pPr>
              <a:defRPr/>
            </a:lvl1pPr>
          </a:lstStyle>
          <a:p>
            <a:pPr>
              <a:defRPr/>
            </a:pPr>
            <a:fld id="{BAA4577D-3242-4EC4-B4C6-DFE30FBA93E1}" type="slidenum">
              <a:rPr lang="en-AU" smtClean="0"/>
              <a:pPr>
                <a:defRPr/>
              </a:pPr>
              <a:t>‹#›</a:t>
            </a:fld>
            <a:endParaRPr lang="en-AU" sz="1400">
              <a:solidFill>
                <a:srgbClr val="1D1D60"/>
              </a:solidFill>
            </a:endParaRPr>
          </a:p>
        </p:txBody>
      </p:sp>
    </p:spTree>
    <p:extLst>
      <p:ext uri="{BB962C8B-B14F-4D97-AF65-F5344CB8AC3E}">
        <p14:creationId xmlns:p14="http://schemas.microsoft.com/office/powerpoint/2010/main" val="3477980614"/>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835696" y="260648"/>
            <a:ext cx="6851104" cy="1152128"/>
          </a:xfrm>
        </p:spPr>
        <p:txBody>
          <a:bodyPr/>
          <a:lstStyle>
            <a:lvl1pPr>
              <a:defRPr>
                <a:solidFill>
                  <a:schemeClr val="tx1"/>
                </a:solidFill>
              </a:defRPr>
            </a:lvl1pPr>
          </a:lstStyle>
          <a:p>
            <a:r>
              <a:rPr lang="en-US" smtClean="0"/>
              <a:t>Click to edit Master title style</a:t>
            </a:r>
            <a:endParaRPr lang="en-AU" dirty="0"/>
          </a:p>
        </p:txBody>
      </p:sp>
      <p:sp>
        <p:nvSpPr>
          <p:cNvPr id="3" name="Text Placeholder 2"/>
          <p:cNvSpPr>
            <a:spLocks noGrp="1"/>
          </p:cNvSpPr>
          <p:nvPr>
            <p:ph type="body" idx="1"/>
          </p:nvPr>
        </p:nvSpPr>
        <p:spPr>
          <a:xfrm>
            <a:off x="1835696" y="1700808"/>
            <a:ext cx="3312368" cy="639762"/>
          </a:xfrm>
        </p:spPr>
        <p:txBody>
          <a:bodyPr anchor="b"/>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835696" y="2556594"/>
            <a:ext cx="3312368" cy="3735264"/>
          </a:xfrm>
        </p:spPr>
        <p:txBody>
          <a:bodyPr/>
          <a:lstStyle>
            <a:lvl1pPr>
              <a:defRPr sz="20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dirty="0"/>
          </a:p>
        </p:txBody>
      </p:sp>
      <p:sp>
        <p:nvSpPr>
          <p:cNvPr id="5" name="Text Placeholder 4"/>
          <p:cNvSpPr>
            <a:spLocks noGrp="1"/>
          </p:cNvSpPr>
          <p:nvPr>
            <p:ph type="body" sz="quarter" idx="3"/>
          </p:nvPr>
        </p:nvSpPr>
        <p:spPr>
          <a:xfrm>
            <a:off x="5364088" y="1700808"/>
            <a:ext cx="3322712" cy="639762"/>
          </a:xfrm>
        </p:spPr>
        <p:txBody>
          <a:bodyPr anchor="b"/>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364088" y="2556594"/>
            <a:ext cx="3322712" cy="3735264"/>
          </a:xfrm>
        </p:spPr>
        <p:txBody>
          <a:bodyPr/>
          <a:lstStyle>
            <a:lvl1pPr>
              <a:defRPr sz="20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dirty="0"/>
          </a:p>
        </p:txBody>
      </p:sp>
      <p:sp>
        <p:nvSpPr>
          <p:cNvPr id="7" name="Rectangle 8"/>
          <p:cNvSpPr>
            <a:spLocks noGrp="1" noChangeArrowheads="1"/>
          </p:cNvSpPr>
          <p:nvPr>
            <p:ph type="sldNum" sz="quarter" idx="10"/>
          </p:nvPr>
        </p:nvSpPr>
        <p:spPr>
          <a:ln/>
        </p:spPr>
        <p:txBody>
          <a:bodyPr/>
          <a:lstStyle>
            <a:lvl1pPr>
              <a:defRPr/>
            </a:lvl1pPr>
          </a:lstStyle>
          <a:p>
            <a:pPr>
              <a:defRPr/>
            </a:pPr>
            <a:fld id="{383F5EA9-F44E-4104-8C57-61F267EE05DB}" type="slidenum">
              <a:rPr lang="en-AU" smtClean="0"/>
              <a:pPr>
                <a:defRPr/>
              </a:pPr>
              <a:t>‹#›</a:t>
            </a:fld>
            <a:endParaRPr lang="en-AU" sz="1400">
              <a:solidFill>
                <a:srgbClr val="1D1D60"/>
              </a:solidFill>
            </a:endParaRPr>
          </a:p>
        </p:txBody>
      </p:sp>
    </p:spTree>
    <p:extLst>
      <p:ext uri="{BB962C8B-B14F-4D97-AF65-F5344CB8AC3E}">
        <p14:creationId xmlns:p14="http://schemas.microsoft.com/office/powerpoint/2010/main" val="611971926"/>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Rectangle 8"/>
          <p:cNvSpPr>
            <a:spLocks noGrp="1" noChangeArrowheads="1"/>
          </p:cNvSpPr>
          <p:nvPr>
            <p:ph type="sldNum" sz="quarter" idx="10"/>
          </p:nvPr>
        </p:nvSpPr>
        <p:spPr>
          <a:ln/>
        </p:spPr>
        <p:txBody>
          <a:bodyPr/>
          <a:lstStyle>
            <a:lvl1pPr>
              <a:defRPr/>
            </a:lvl1pPr>
          </a:lstStyle>
          <a:p>
            <a:pPr>
              <a:defRPr/>
            </a:pPr>
            <a:fld id="{F06A876F-B01B-435F-A47A-3E238DBF96F8}" type="slidenum">
              <a:rPr lang="en-AU" smtClean="0"/>
              <a:pPr>
                <a:defRPr/>
              </a:pPr>
              <a:t>‹#›</a:t>
            </a:fld>
            <a:endParaRPr lang="en-AU" sz="1400">
              <a:solidFill>
                <a:srgbClr val="1D1D60"/>
              </a:solidFill>
            </a:endParaRPr>
          </a:p>
        </p:txBody>
      </p:sp>
    </p:spTree>
    <p:extLst>
      <p:ext uri="{BB962C8B-B14F-4D97-AF65-F5344CB8AC3E}">
        <p14:creationId xmlns:p14="http://schemas.microsoft.com/office/powerpoint/2010/main" val="675308464"/>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8"/>
          <p:cNvSpPr>
            <a:spLocks noGrp="1" noChangeArrowheads="1"/>
          </p:cNvSpPr>
          <p:nvPr>
            <p:ph type="sldNum" sz="quarter" idx="10"/>
          </p:nvPr>
        </p:nvSpPr>
        <p:spPr>
          <a:ln/>
        </p:spPr>
        <p:txBody>
          <a:bodyPr/>
          <a:lstStyle>
            <a:lvl1pPr>
              <a:defRPr/>
            </a:lvl1pPr>
          </a:lstStyle>
          <a:p>
            <a:pPr>
              <a:defRPr/>
            </a:pPr>
            <a:fld id="{7BEC00D0-6F41-44B5-8B62-8F611A6ED83C}" type="slidenum">
              <a:rPr lang="en-AU" smtClean="0"/>
              <a:pPr>
                <a:defRPr/>
              </a:pPr>
              <a:t>‹#›</a:t>
            </a:fld>
            <a:endParaRPr lang="en-AU" sz="1400">
              <a:solidFill>
                <a:srgbClr val="1D1D60"/>
              </a:solidFill>
            </a:endParaRPr>
          </a:p>
        </p:txBody>
      </p:sp>
    </p:spTree>
    <p:extLst>
      <p:ext uri="{BB962C8B-B14F-4D97-AF65-F5344CB8AC3E}">
        <p14:creationId xmlns:p14="http://schemas.microsoft.com/office/powerpoint/2010/main" val="3431332282"/>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851719" y="273050"/>
            <a:ext cx="3008313" cy="1162050"/>
          </a:xfrm>
        </p:spPr>
        <p:txBody>
          <a:bodyPr/>
          <a:lstStyle>
            <a:lvl1pPr algn="l">
              <a:defRPr sz="2000" b="1"/>
            </a:lvl1pPr>
          </a:lstStyle>
          <a:p>
            <a:r>
              <a:rPr lang="en-US" smtClean="0"/>
              <a:t>Click to edit Master title style</a:t>
            </a:r>
            <a:endParaRPr lang="en-AU" dirty="0"/>
          </a:p>
        </p:txBody>
      </p:sp>
      <p:sp>
        <p:nvSpPr>
          <p:cNvPr id="3" name="Content Placeholder 2"/>
          <p:cNvSpPr>
            <a:spLocks noGrp="1"/>
          </p:cNvSpPr>
          <p:nvPr>
            <p:ph idx="1"/>
          </p:nvPr>
        </p:nvSpPr>
        <p:spPr>
          <a:xfrm>
            <a:off x="5076056" y="273050"/>
            <a:ext cx="3610744" cy="6203950"/>
          </a:xfrm>
        </p:spPr>
        <p:txBody>
          <a:bodyPr/>
          <a:lstStyle>
            <a:lvl1pPr>
              <a:defRPr sz="2000"/>
            </a:lvl1pPr>
            <a:lvl2pPr>
              <a:defRPr sz="2000"/>
            </a:lvl2pPr>
            <a:lvl3pPr>
              <a:defRPr sz="20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dirty="0"/>
          </a:p>
        </p:txBody>
      </p:sp>
      <p:sp>
        <p:nvSpPr>
          <p:cNvPr id="4" name="Text Placeholder 3"/>
          <p:cNvSpPr>
            <a:spLocks noGrp="1"/>
          </p:cNvSpPr>
          <p:nvPr>
            <p:ph type="body" sz="half" idx="2"/>
          </p:nvPr>
        </p:nvSpPr>
        <p:spPr>
          <a:xfrm>
            <a:off x="1851719" y="1628800"/>
            <a:ext cx="3008313" cy="48482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8"/>
          <p:cNvSpPr>
            <a:spLocks noGrp="1" noChangeArrowheads="1"/>
          </p:cNvSpPr>
          <p:nvPr>
            <p:ph type="sldNum" sz="quarter" idx="10"/>
          </p:nvPr>
        </p:nvSpPr>
        <p:spPr>
          <a:ln/>
        </p:spPr>
        <p:txBody>
          <a:bodyPr/>
          <a:lstStyle>
            <a:lvl1pPr>
              <a:defRPr/>
            </a:lvl1pPr>
          </a:lstStyle>
          <a:p>
            <a:pPr>
              <a:defRPr/>
            </a:pPr>
            <a:fld id="{962FFCF4-2D0A-4C6C-A721-F5C2AE4D6F15}" type="slidenum">
              <a:rPr lang="en-AU" smtClean="0"/>
              <a:pPr>
                <a:defRPr/>
              </a:pPr>
              <a:t>‹#›</a:t>
            </a:fld>
            <a:endParaRPr lang="en-AU" sz="1400">
              <a:solidFill>
                <a:srgbClr val="1D1D60"/>
              </a:solidFill>
            </a:endParaRPr>
          </a:p>
        </p:txBody>
      </p:sp>
    </p:spTree>
    <p:extLst>
      <p:ext uri="{BB962C8B-B14F-4D97-AF65-F5344CB8AC3E}">
        <p14:creationId xmlns:p14="http://schemas.microsoft.com/office/powerpoint/2010/main" val="1268786105"/>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835696" y="4800600"/>
            <a:ext cx="6768752" cy="566738"/>
          </a:xfrm>
        </p:spPr>
        <p:txBody>
          <a:bodyPr/>
          <a:lstStyle>
            <a:lvl1pPr algn="l">
              <a:defRPr sz="2000" b="1"/>
            </a:lvl1pPr>
          </a:lstStyle>
          <a:p>
            <a:r>
              <a:rPr lang="en-US" smtClean="0"/>
              <a:t>Click to edit Master title style</a:t>
            </a:r>
            <a:endParaRPr lang="en-AU" dirty="0"/>
          </a:p>
        </p:txBody>
      </p:sp>
      <p:sp>
        <p:nvSpPr>
          <p:cNvPr id="3" name="Picture Placeholder 2"/>
          <p:cNvSpPr>
            <a:spLocks noGrp="1"/>
          </p:cNvSpPr>
          <p:nvPr>
            <p:ph type="pic" idx="1"/>
          </p:nvPr>
        </p:nvSpPr>
        <p:spPr>
          <a:xfrm>
            <a:off x="1835696" y="612775"/>
            <a:ext cx="6768752"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AU" noProof="0" smtClean="0"/>
          </a:p>
        </p:txBody>
      </p:sp>
      <p:sp>
        <p:nvSpPr>
          <p:cNvPr id="4" name="Text Placeholder 3"/>
          <p:cNvSpPr>
            <a:spLocks noGrp="1"/>
          </p:cNvSpPr>
          <p:nvPr>
            <p:ph type="body" sz="half" idx="2"/>
          </p:nvPr>
        </p:nvSpPr>
        <p:spPr>
          <a:xfrm>
            <a:off x="1835696" y="5367338"/>
            <a:ext cx="6768752" cy="11096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8"/>
          <p:cNvSpPr>
            <a:spLocks noGrp="1" noChangeArrowheads="1"/>
          </p:cNvSpPr>
          <p:nvPr>
            <p:ph type="sldNum" sz="quarter" idx="10"/>
          </p:nvPr>
        </p:nvSpPr>
        <p:spPr>
          <a:ln/>
        </p:spPr>
        <p:txBody>
          <a:bodyPr/>
          <a:lstStyle>
            <a:lvl1pPr>
              <a:defRPr/>
            </a:lvl1pPr>
          </a:lstStyle>
          <a:p>
            <a:pPr>
              <a:defRPr/>
            </a:pPr>
            <a:fld id="{DB50DB9B-C7B9-4727-ADD3-97ABDC9709E5}" type="slidenum">
              <a:rPr lang="en-AU" smtClean="0"/>
              <a:pPr>
                <a:defRPr/>
              </a:pPr>
              <a:t>‹#›</a:t>
            </a:fld>
            <a:endParaRPr lang="en-AU" sz="1400">
              <a:solidFill>
                <a:srgbClr val="1D1D60"/>
              </a:solidFill>
            </a:endParaRPr>
          </a:p>
        </p:txBody>
      </p:sp>
    </p:spTree>
    <p:extLst>
      <p:ext uri="{BB962C8B-B14F-4D97-AF65-F5344CB8AC3E}">
        <p14:creationId xmlns:p14="http://schemas.microsoft.com/office/powerpoint/2010/main" val="1018732940"/>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slideLayout" Target="../slideLayouts/slideLayout26.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slideLayout" Target="../slideLayouts/slideLayout25.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5" Type="http://schemas.openxmlformats.org/officeDocument/2006/relationships/image" Target="../media/image1.png"/><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 Id="rId1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0" y="0"/>
            <a:ext cx="1320800" cy="6858000"/>
          </a:xfrm>
          <a:prstGeom prst="rect">
            <a:avLst/>
          </a:prstGeom>
        </p:spPr>
      </p:pic>
      <p:sp>
        <p:nvSpPr>
          <p:cNvPr id="1032" name="Rectangle 8"/>
          <p:cNvSpPr>
            <a:spLocks noGrp="1" noChangeArrowheads="1"/>
          </p:cNvSpPr>
          <p:nvPr>
            <p:ph type="sldNum" sz="quarter" idx="4"/>
          </p:nvPr>
        </p:nvSpPr>
        <p:spPr bwMode="auto">
          <a:xfrm>
            <a:off x="0" y="6477000"/>
            <a:ext cx="1320800" cy="304800"/>
          </a:xfrm>
          <a:prstGeom prst="rect">
            <a:avLst/>
          </a:prstGeom>
          <a:noFill/>
          <a:ln w="12700">
            <a:noFill/>
            <a:miter lim="800000"/>
            <a:headEnd/>
            <a:tailEnd/>
          </a:ln>
          <a:effectLst/>
        </p:spPr>
        <p:txBody>
          <a:bodyPr vert="horz" wrap="square" lIns="91440" tIns="45720" rIns="91440" bIns="45720" numCol="1" anchor="t" anchorCtr="0" compatLnSpc="1">
            <a:prstTxWarp prst="textNoShape">
              <a:avLst/>
            </a:prstTxWarp>
          </a:bodyPr>
          <a:lstStyle>
            <a:lvl1pPr algn="ctr">
              <a:defRPr sz="1000" b="1">
                <a:solidFill>
                  <a:schemeClr val="bg1"/>
                </a:solidFill>
                <a:latin typeface="Arial" charset="0"/>
              </a:defRPr>
            </a:lvl1pPr>
          </a:lstStyle>
          <a:p>
            <a:pPr>
              <a:defRPr/>
            </a:pPr>
            <a:fld id="{AD9C6CD0-9126-4B37-A6CF-4E87C448E223}" type="slidenum">
              <a:rPr lang="en-AU" smtClean="0"/>
              <a:pPr>
                <a:defRPr/>
              </a:pPr>
              <a:t>‹#›</a:t>
            </a:fld>
            <a:endParaRPr lang="en-AU" sz="1400">
              <a:solidFill>
                <a:srgbClr val="1D1D60"/>
              </a:solidFill>
            </a:endParaRPr>
          </a:p>
        </p:txBody>
      </p:sp>
      <p:sp>
        <p:nvSpPr>
          <p:cNvPr id="1029" name="Rectangle 7"/>
          <p:cNvSpPr>
            <a:spLocks noGrp="1" noChangeArrowheads="1"/>
          </p:cNvSpPr>
          <p:nvPr>
            <p:ph type="body" idx="1"/>
          </p:nvPr>
        </p:nvSpPr>
        <p:spPr bwMode="auto">
          <a:xfrm>
            <a:off x="1835696" y="1700808"/>
            <a:ext cx="6851104" cy="4776192"/>
          </a:xfrm>
          <a:prstGeom prst="rect">
            <a:avLst/>
          </a:prstGeom>
          <a:noFill/>
          <a:ln w="12700">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dirty="0" smtClean="0"/>
          </a:p>
        </p:txBody>
      </p:sp>
      <p:sp>
        <p:nvSpPr>
          <p:cNvPr id="1030" name="Rectangle 6"/>
          <p:cNvSpPr>
            <a:spLocks noGrp="1" noChangeArrowheads="1"/>
          </p:cNvSpPr>
          <p:nvPr>
            <p:ph type="title"/>
          </p:nvPr>
        </p:nvSpPr>
        <p:spPr bwMode="auto">
          <a:xfrm>
            <a:off x="1835696" y="260648"/>
            <a:ext cx="6851104" cy="1152128"/>
          </a:xfrm>
          <a:prstGeom prst="rect">
            <a:avLst/>
          </a:prstGeom>
          <a:noFill/>
          <a:ln w="12700">
            <a:noFill/>
            <a:miter lim="800000"/>
            <a:headEnd/>
            <a:tailEnd/>
          </a:ln>
        </p:spPr>
        <p:txBody>
          <a:bodyPr vert="horz" wrap="square" lIns="91440" tIns="45720" rIns="91440" bIns="45720" numCol="1" anchor="b" anchorCtr="0" compatLnSpc="1">
            <a:prstTxWarp prst="textNoShape">
              <a:avLst/>
            </a:prstTxWarp>
          </a:bodyPr>
          <a:lstStyle/>
          <a:p>
            <a:pPr lvl="0"/>
            <a:r>
              <a:rPr lang="en-US" smtClean="0"/>
              <a:t>Click to edit Master title style</a:t>
            </a:r>
            <a:endParaRPr lang="en-AU" dirty="0" smtClean="0"/>
          </a:p>
        </p:txBody>
      </p:sp>
    </p:spTree>
    <p:extLst>
      <p:ext uri="{BB962C8B-B14F-4D97-AF65-F5344CB8AC3E}">
        <p14:creationId xmlns:p14="http://schemas.microsoft.com/office/powerpoint/2010/main" val="1840396196"/>
      </p:ext>
    </p:extLst>
  </p:cSld>
  <p:clrMap bg1="lt1" tx1="dk1" bg2="lt2" tx2="dk2" accent1="accent1" accent2="accent2" accent3="accent3" accent4="accent4" accent5="accent5" accent6="accent6" hlink="hlink" folHlink="folHlink"/>
  <p:sldLayoutIdLst>
    <p:sldLayoutId id="2147483678" r:id="rId1"/>
    <p:sldLayoutId id="2147483679" r:id="rId2"/>
    <p:sldLayoutId id="2147483680" r:id="rId3"/>
    <p:sldLayoutId id="2147483681" r:id="rId4"/>
    <p:sldLayoutId id="2147483682" r:id="rId5"/>
    <p:sldLayoutId id="2147483683" r:id="rId6"/>
    <p:sldLayoutId id="2147483684" r:id="rId7"/>
    <p:sldLayoutId id="2147483685" r:id="rId8"/>
    <p:sldLayoutId id="2147483686" r:id="rId9"/>
    <p:sldLayoutId id="2147483687" r:id="rId10"/>
    <p:sldLayoutId id="2147483688" r:id="rId11"/>
    <p:sldLayoutId id="2147483689" r:id="rId12"/>
    <p:sldLayoutId id="2147483690" r:id="rId13"/>
  </p:sldLayoutIdLst>
  <p:timing>
    <p:tnLst>
      <p:par>
        <p:cTn id="1" dur="indefinite" restart="never" nodeType="tmRoot"/>
      </p:par>
    </p:tnLst>
  </p:timing>
  <p:hf hdr="0" ftr="0" dt="0"/>
  <p:txStyles>
    <p:titleStyle>
      <a:lvl1pPr algn="l" defTabSz="762000" rtl="0" eaLnBrk="1" fontAlgn="base" hangingPunct="1">
        <a:lnSpc>
          <a:spcPct val="80000"/>
        </a:lnSpc>
        <a:spcBef>
          <a:spcPct val="0"/>
        </a:spcBef>
        <a:spcAft>
          <a:spcPct val="0"/>
        </a:spcAft>
        <a:defRPr sz="2800" b="1">
          <a:solidFill>
            <a:schemeClr val="tx2"/>
          </a:solidFill>
          <a:latin typeface="+mj-lt"/>
          <a:ea typeface="+mj-ea"/>
          <a:cs typeface="+mj-cs"/>
        </a:defRPr>
      </a:lvl1pPr>
      <a:lvl2pPr algn="l" defTabSz="762000" rtl="0" eaLnBrk="1" fontAlgn="base" hangingPunct="1">
        <a:lnSpc>
          <a:spcPct val="80000"/>
        </a:lnSpc>
        <a:spcBef>
          <a:spcPct val="0"/>
        </a:spcBef>
        <a:spcAft>
          <a:spcPct val="0"/>
        </a:spcAft>
        <a:defRPr sz="2800" b="1">
          <a:solidFill>
            <a:schemeClr val="tx2"/>
          </a:solidFill>
          <a:latin typeface="Arial" charset="0"/>
        </a:defRPr>
      </a:lvl2pPr>
      <a:lvl3pPr algn="l" defTabSz="762000" rtl="0" eaLnBrk="1" fontAlgn="base" hangingPunct="1">
        <a:lnSpc>
          <a:spcPct val="80000"/>
        </a:lnSpc>
        <a:spcBef>
          <a:spcPct val="0"/>
        </a:spcBef>
        <a:spcAft>
          <a:spcPct val="0"/>
        </a:spcAft>
        <a:defRPr sz="2800" b="1">
          <a:solidFill>
            <a:schemeClr val="tx2"/>
          </a:solidFill>
          <a:latin typeface="Arial" charset="0"/>
        </a:defRPr>
      </a:lvl3pPr>
      <a:lvl4pPr algn="l" defTabSz="762000" rtl="0" eaLnBrk="1" fontAlgn="base" hangingPunct="1">
        <a:lnSpc>
          <a:spcPct val="80000"/>
        </a:lnSpc>
        <a:spcBef>
          <a:spcPct val="0"/>
        </a:spcBef>
        <a:spcAft>
          <a:spcPct val="0"/>
        </a:spcAft>
        <a:defRPr sz="2800" b="1">
          <a:solidFill>
            <a:schemeClr val="tx2"/>
          </a:solidFill>
          <a:latin typeface="Arial" charset="0"/>
        </a:defRPr>
      </a:lvl4pPr>
      <a:lvl5pPr algn="l" defTabSz="762000" rtl="0" eaLnBrk="1" fontAlgn="base" hangingPunct="1">
        <a:lnSpc>
          <a:spcPct val="80000"/>
        </a:lnSpc>
        <a:spcBef>
          <a:spcPct val="0"/>
        </a:spcBef>
        <a:spcAft>
          <a:spcPct val="0"/>
        </a:spcAft>
        <a:defRPr sz="2800" b="1">
          <a:solidFill>
            <a:schemeClr val="tx2"/>
          </a:solidFill>
          <a:latin typeface="Arial" charset="0"/>
        </a:defRPr>
      </a:lvl5pPr>
      <a:lvl6pPr marL="457200" algn="l" defTabSz="762000" rtl="0" eaLnBrk="1" fontAlgn="base" hangingPunct="1">
        <a:lnSpc>
          <a:spcPct val="80000"/>
        </a:lnSpc>
        <a:spcBef>
          <a:spcPct val="0"/>
        </a:spcBef>
        <a:spcAft>
          <a:spcPct val="0"/>
        </a:spcAft>
        <a:defRPr sz="2800" b="1">
          <a:solidFill>
            <a:schemeClr val="tx2"/>
          </a:solidFill>
          <a:latin typeface="Arial" charset="0"/>
        </a:defRPr>
      </a:lvl6pPr>
      <a:lvl7pPr marL="914400" algn="l" defTabSz="762000" rtl="0" eaLnBrk="1" fontAlgn="base" hangingPunct="1">
        <a:lnSpc>
          <a:spcPct val="80000"/>
        </a:lnSpc>
        <a:spcBef>
          <a:spcPct val="0"/>
        </a:spcBef>
        <a:spcAft>
          <a:spcPct val="0"/>
        </a:spcAft>
        <a:defRPr sz="2800" b="1">
          <a:solidFill>
            <a:schemeClr val="tx2"/>
          </a:solidFill>
          <a:latin typeface="Arial" charset="0"/>
        </a:defRPr>
      </a:lvl7pPr>
      <a:lvl8pPr marL="1371600" algn="l" defTabSz="762000" rtl="0" eaLnBrk="1" fontAlgn="base" hangingPunct="1">
        <a:lnSpc>
          <a:spcPct val="80000"/>
        </a:lnSpc>
        <a:spcBef>
          <a:spcPct val="0"/>
        </a:spcBef>
        <a:spcAft>
          <a:spcPct val="0"/>
        </a:spcAft>
        <a:defRPr sz="2800" b="1">
          <a:solidFill>
            <a:schemeClr val="tx2"/>
          </a:solidFill>
          <a:latin typeface="Arial" charset="0"/>
        </a:defRPr>
      </a:lvl8pPr>
      <a:lvl9pPr marL="1828800" algn="l" defTabSz="762000" rtl="0" eaLnBrk="1" fontAlgn="base" hangingPunct="1">
        <a:lnSpc>
          <a:spcPct val="80000"/>
        </a:lnSpc>
        <a:spcBef>
          <a:spcPct val="0"/>
        </a:spcBef>
        <a:spcAft>
          <a:spcPct val="0"/>
        </a:spcAft>
        <a:defRPr sz="2800" b="1">
          <a:solidFill>
            <a:schemeClr val="tx2"/>
          </a:solidFill>
          <a:latin typeface="Arial" charset="0"/>
        </a:defRPr>
      </a:lvl9pPr>
    </p:titleStyle>
    <p:bodyStyle>
      <a:lvl1pPr marL="342900" indent="-342900" algn="l" defTabSz="762000" rtl="0" eaLnBrk="1" fontAlgn="base" hangingPunct="1">
        <a:spcBef>
          <a:spcPts val="1800"/>
        </a:spcBef>
        <a:spcAft>
          <a:spcPct val="0"/>
        </a:spcAft>
        <a:buClr>
          <a:schemeClr val="accent1"/>
        </a:buClr>
        <a:buSzPct val="100000"/>
        <a:buFont typeface="Wingdings" pitchFamily="2" charset="2"/>
        <a:buChar char="§"/>
        <a:defRPr sz="2000">
          <a:solidFill>
            <a:srgbClr val="000000"/>
          </a:solidFill>
          <a:latin typeface="+mn-lt"/>
          <a:ea typeface="+mn-ea"/>
          <a:cs typeface="+mn-cs"/>
        </a:defRPr>
      </a:lvl1pPr>
      <a:lvl2pPr marL="742950" indent="-285750" algn="l" defTabSz="762000" rtl="0" eaLnBrk="1" fontAlgn="base" hangingPunct="1">
        <a:spcBef>
          <a:spcPts val="1800"/>
        </a:spcBef>
        <a:spcAft>
          <a:spcPct val="0"/>
        </a:spcAft>
        <a:buClr>
          <a:schemeClr val="accent2"/>
        </a:buClr>
        <a:buSzPct val="100000"/>
        <a:buFont typeface="Wingdings" pitchFamily="2" charset="2"/>
        <a:buChar char="§"/>
        <a:defRPr sz="2000">
          <a:solidFill>
            <a:srgbClr val="000000"/>
          </a:solidFill>
          <a:latin typeface="+mn-lt"/>
        </a:defRPr>
      </a:lvl2pPr>
      <a:lvl3pPr marL="1143000" indent="-228600" algn="l" defTabSz="762000" rtl="0" eaLnBrk="1" fontAlgn="base" hangingPunct="1">
        <a:spcBef>
          <a:spcPts val="1800"/>
        </a:spcBef>
        <a:spcAft>
          <a:spcPct val="0"/>
        </a:spcAft>
        <a:buClr>
          <a:schemeClr val="accent1"/>
        </a:buClr>
        <a:buSzPct val="100000"/>
        <a:buFont typeface="Wingdings" pitchFamily="2" charset="2"/>
        <a:buChar char="§"/>
        <a:defRPr sz="2000">
          <a:solidFill>
            <a:srgbClr val="000000"/>
          </a:solidFill>
          <a:latin typeface="+mn-lt"/>
        </a:defRPr>
      </a:lvl3pPr>
      <a:lvl4pPr marL="1600200" indent="-228600" algn="l" defTabSz="762000" rtl="0" eaLnBrk="1" fontAlgn="base" hangingPunct="1">
        <a:spcBef>
          <a:spcPts val="1800"/>
        </a:spcBef>
        <a:spcAft>
          <a:spcPct val="0"/>
        </a:spcAft>
        <a:buClr>
          <a:schemeClr val="hlink"/>
        </a:buClr>
        <a:buSzPct val="100000"/>
        <a:buFont typeface="Wingdings" pitchFamily="2" charset="2"/>
        <a:buChar char="§"/>
        <a:defRPr>
          <a:solidFill>
            <a:srgbClr val="000000"/>
          </a:solidFill>
          <a:latin typeface="+mn-lt"/>
        </a:defRPr>
      </a:lvl4pPr>
      <a:lvl5pPr marL="2057400" indent="-228600" algn="l" defTabSz="762000" rtl="0" eaLnBrk="1" fontAlgn="base" hangingPunct="1">
        <a:spcBef>
          <a:spcPts val="1800"/>
        </a:spcBef>
        <a:spcAft>
          <a:spcPct val="0"/>
        </a:spcAft>
        <a:buClr>
          <a:schemeClr val="accent1"/>
        </a:buClr>
        <a:buSzPct val="100000"/>
        <a:buFont typeface="Wingdings" pitchFamily="2" charset="2"/>
        <a:buChar char="§"/>
        <a:defRPr>
          <a:solidFill>
            <a:srgbClr val="000000"/>
          </a:solidFill>
          <a:latin typeface="+mn-lt"/>
        </a:defRPr>
      </a:lvl5pPr>
      <a:lvl6pPr marL="2514600" indent="-228600" algn="l" defTabSz="762000" rtl="0" eaLnBrk="1" fontAlgn="base" hangingPunct="1">
        <a:spcBef>
          <a:spcPct val="20000"/>
        </a:spcBef>
        <a:spcAft>
          <a:spcPct val="0"/>
        </a:spcAft>
        <a:buClr>
          <a:schemeClr val="accent1"/>
        </a:buClr>
        <a:buSzPct val="100000"/>
        <a:buFont typeface="Wingdings" pitchFamily="-32" charset="2"/>
        <a:buChar char="§"/>
        <a:defRPr>
          <a:solidFill>
            <a:srgbClr val="000000"/>
          </a:solidFill>
          <a:latin typeface="+mn-lt"/>
        </a:defRPr>
      </a:lvl6pPr>
      <a:lvl7pPr marL="2971800" indent="-228600" algn="l" defTabSz="762000" rtl="0" eaLnBrk="1" fontAlgn="base" hangingPunct="1">
        <a:spcBef>
          <a:spcPct val="20000"/>
        </a:spcBef>
        <a:spcAft>
          <a:spcPct val="0"/>
        </a:spcAft>
        <a:buClr>
          <a:schemeClr val="accent1"/>
        </a:buClr>
        <a:buSzPct val="100000"/>
        <a:buFont typeface="Wingdings" pitchFamily="-32" charset="2"/>
        <a:buChar char="§"/>
        <a:defRPr>
          <a:solidFill>
            <a:srgbClr val="000000"/>
          </a:solidFill>
          <a:latin typeface="+mn-lt"/>
        </a:defRPr>
      </a:lvl7pPr>
      <a:lvl8pPr marL="3429000" indent="-228600" algn="l" defTabSz="762000" rtl="0" eaLnBrk="1" fontAlgn="base" hangingPunct="1">
        <a:spcBef>
          <a:spcPct val="20000"/>
        </a:spcBef>
        <a:spcAft>
          <a:spcPct val="0"/>
        </a:spcAft>
        <a:buClr>
          <a:schemeClr val="accent1"/>
        </a:buClr>
        <a:buSzPct val="100000"/>
        <a:buFont typeface="Wingdings" pitchFamily="-32" charset="2"/>
        <a:buChar char="§"/>
        <a:defRPr>
          <a:solidFill>
            <a:srgbClr val="000000"/>
          </a:solidFill>
          <a:latin typeface="+mn-lt"/>
        </a:defRPr>
      </a:lvl8pPr>
      <a:lvl9pPr marL="3886200" indent="-228600" algn="l" defTabSz="762000" rtl="0" eaLnBrk="1" fontAlgn="base" hangingPunct="1">
        <a:spcBef>
          <a:spcPct val="20000"/>
        </a:spcBef>
        <a:spcAft>
          <a:spcPct val="0"/>
        </a:spcAft>
        <a:buClr>
          <a:schemeClr val="accent1"/>
        </a:buClr>
        <a:buSzPct val="100000"/>
        <a:buFont typeface="Wingdings" pitchFamily="-32" charset="2"/>
        <a:buChar char="§"/>
        <a:defRPr>
          <a:solidFill>
            <a:srgbClr val="000000"/>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0" y="0"/>
            <a:ext cx="1320800" cy="6858000"/>
          </a:xfrm>
          <a:prstGeom prst="rect">
            <a:avLst/>
          </a:prstGeom>
        </p:spPr>
      </p:pic>
      <p:sp>
        <p:nvSpPr>
          <p:cNvPr id="1032" name="Rectangle 8"/>
          <p:cNvSpPr>
            <a:spLocks noGrp="1" noChangeArrowheads="1"/>
          </p:cNvSpPr>
          <p:nvPr>
            <p:ph type="sldNum" sz="quarter" idx="4"/>
          </p:nvPr>
        </p:nvSpPr>
        <p:spPr bwMode="auto">
          <a:xfrm>
            <a:off x="0" y="6477000"/>
            <a:ext cx="1320800" cy="304800"/>
          </a:xfrm>
          <a:prstGeom prst="rect">
            <a:avLst/>
          </a:prstGeom>
          <a:noFill/>
          <a:ln w="12700">
            <a:noFill/>
            <a:miter lim="800000"/>
            <a:headEnd/>
            <a:tailEnd/>
          </a:ln>
          <a:effectLst/>
        </p:spPr>
        <p:txBody>
          <a:bodyPr vert="horz" wrap="square" lIns="91440" tIns="45720" rIns="91440" bIns="45720" numCol="1" anchor="t" anchorCtr="0" compatLnSpc="1">
            <a:prstTxWarp prst="textNoShape">
              <a:avLst/>
            </a:prstTxWarp>
          </a:bodyPr>
          <a:lstStyle>
            <a:lvl1pPr algn="ctr">
              <a:defRPr sz="1000" b="1">
                <a:solidFill>
                  <a:schemeClr val="bg1"/>
                </a:solidFill>
                <a:latin typeface="Arial" charset="0"/>
              </a:defRPr>
            </a:lvl1pPr>
          </a:lstStyle>
          <a:p>
            <a:pPr>
              <a:defRPr/>
            </a:pPr>
            <a:fld id="{AD9C6CD0-9126-4B37-A6CF-4E87C448E223}" type="slidenum">
              <a:rPr lang="en-AU" smtClean="0">
                <a:solidFill>
                  <a:srgbClr val="FFFFFF"/>
                </a:solidFill>
              </a:rPr>
              <a:pPr>
                <a:defRPr/>
              </a:pPr>
              <a:t>‹#›</a:t>
            </a:fld>
            <a:endParaRPr lang="en-AU" sz="1400" dirty="0">
              <a:solidFill>
                <a:srgbClr val="FFFFFF"/>
              </a:solidFill>
            </a:endParaRPr>
          </a:p>
        </p:txBody>
      </p:sp>
      <p:sp>
        <p:nvSpPr>
          <p:cNvPr id="1029" name="Rectangle 7"/>
          <p:cNvSpPr>
            <a:spLocks noGrp="1" noChangeArrowheads="1"/>
          </p:cNvSpPr>
          <p:nvPr>
            <p:ph type="body" idx="1"/>
          </p:nvPr>
        </p:nvSpPr>
        <p:spPr bwMode="auto">
          <a:xfrm>
            <a:off x="1835696" y="1700808"/>
            <a:ext cx="6851104" cy="4776192"/>
          </a:xfrm>
          <a:prstGeom prst="rect">
            <a:avLst/>
          </a:prstGeom>
          <a:noFill/>
          <a:ln w="12700">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dirty="0" smtClean="0"/>
          </a:p>
        </p:txBody>
      </p:sp>
      <p:sp>
        <p:nvSpPr>
          <p:cNvPr id="1030" name="Rectangle 6"/>
          <p:cNvSpPr>
            <a:spLocks noGrp="1" noChangeArrowheads="1"/>
          </p:cNvSpPr>
          <p:nvPr>
            <p:ph type="title"/>
          </p:nvPr>
        </p:nvSpPr>
        <p:spPr bwMode="auto">
          <a:xfrm>
            <a:off x="1835696" y="260648"/>
            <a:ext cx="6851104" cy="1152128"/>
          </a:xfrm>
          <a:prstGeom prst="rect">
            <a:avLst/>
          </a:prstGeom>
          <a:noFill/>
          <a:ln w="12700">
            <a:noFill/>
            <a:miter lim="800000"/>
            <a:headEnd/>
            <a:tailEnd/>
          </a:ln>
        </p:spPr>
        <p:txBody>
          <a:bodyPr vert="horz" wrap="square" lIns="91440" tIns="45720" rIns="91440" bIns="45720" numCol="1" anchor="b" anchorCtr="0" compatLnSpc="1">
            <a:prstTxWarp prst="textNoShape">
              <a:avLst/>
            </a:prstTxWarp>
          </a:bodyPr>
          <a:lstStyle/>
          <a:p>
            <a:pPr lvl="0"/>
            <a:r>
              <a:rPr lang="en-US" smtClean="0"/>
              <a:t>Click to edit Master title style</a:t>
            </a:r>
            <a:endParaRPr lang="en-AU" dirty="0" smtClean="0"/>
          </a:p>
        </p:txBody>
      </p:sp>
    </p:spTree>
    <p:extLst>
      <p:ext uri="{BB962C8B-B14F-4D97-AF65-F5344CB8AC3E}">
        <p14:creationId xmlns:p14="http://schemas.microsoft.com/office/powerpoint/2010/main" val="2012358711"/>
      </p:ext>
    </p:extLst>
  </p:cSld>
  <p:clrMap bg1="lt1" tx1="dk1" bg2="lt2" tx2="dk2" accent1="accent1" accent2="accent2" accent3="accent3" accent4="accent4" accent5="accent5" accent6="accent6" hlink="hlink" folHlink="folHlink"/>
  <p:sldLayoutIdLst>
    <p:sldLayoutId id="2147483692" r:id="rId1"/>
    <p:sldLayoutId id="2147483693" r:id="rId2"/>
    <p:sldLayoutId id="2147483694" r:id="rId3"/>
    <p:sldLayoutId id="2147483695" r:id="rId4"/>
    <p:sldLayoutId id="2147483696" r:id="rId5"/>
    <p:sldLayoutId id="2147483697" r:id="rId6"/>
    <p:sldLayoutId id="2147483698" r:id="rId7"/>
    <p:sldLayoutId id="2147483699" r:id="rId8"/>
    <p:sldLayoutId id="2147483700" r:id="rId9"/>
    <p:sldLayoutId id="2147483701" r:id="rId10"/>
    <p:sldLayoutId id="2147483702" r:id="rId11"/>
    <p:sldLayoutId id="2147483703" r:id="rId12"/>
    <p:sldLayoutId id="2147483704" r:id="rId13"/>
  </p:sldLayoutIdLst>
  <p:timing>
    <p:tnLst>
      <p:par>
        <p:cTn id="1" dur="indefinite" restart="never" nodeType="tmRoot"/>
      </p:par>
    </p:tnLst>
  </p:timing>
  <p:hf hdr="0" ftr="0" dt="0"/>
  <p:txStyles>
    <p:titleStyle>
      <a:lvl1pPr algn="l" defTabSz="762000" rtl="0" eaLnBrk="1" fontAlgn="base" hangingPunct="1">
        <a:lnSpc>
          <a:spcPct val="80000"/>
        </a:lnSpc>
        <a:spcBef>
          <a:spcPct val="0"/>
        </a:spcBef>
        <a:spcAft>
          <a:spcPct val="0"/>
        </a:spcAft>
        <a:defRPr sz="2800" b="1">
          <a:solidFill>
            <a:schemeClr val="tx2"/>
          </a:solidFill>
          <a:latin typeface="+mj-lt"/>
          <a:ea typeface="+mj-ea"/>
          <a:cs typeface="+mj-cs"/>
        </a:defRPr>
      </a:lvl1pPr>
      <a:lvl2pPr algn="l" defTabSz="762000" rtl="0" eaLnBrk="1" fontAlgn="base" hangingPunct="1">
        <a:lnSpc>
          <a:spcPct val="80000"/>
        </a:lnSpc>
        <a:spcBef>
          <a:spcPct val="0"/>
        </a:spcBef>
        <a:spcAft>
          <a:spcPct val="0"/>
        </a:spcAft>
        <a:defRPr sz="2800" b="1">
          <a:solidFill>
            <a:schemeClr val="tx2"/>
          </a:solidFill>
          <a:latin typeface="Arial" charset="0"/>
        </a:defRPr>
      </a:lvl2pPr>
      <a:lvl3pPr algn="l" defTabSz="762000" rtl="0" eaLnBrk="1" fontAlgn="base" hangingPunct="1">
        <a:lnSpc>
          <a:spcPct val="80000"/>
        </a:lnSpc>
        <a:spcBef>
          <a:spcPct val="0"/>
        </a:spcBef>
        <a:spcAft>
          <a:spcPct val="0"/>
        </a:spcAft>
        <a:defRPr sz="2800" b="1">
          <a:solidFill>
            <a:schemeClr val="tx2"/>
          </a:solidFill>
          <a:latin typeface="Arial" charset="0"/>
        </a:defRPr>
      </a:lvl3pPr>
      <a:lvl4pPr algn="l" defTabSz="762000" rtl="0" eaLnBrk="1" fontAlgn="base" hangingPunct="1">
        <a:lnSpc>
          <a:spcPct val="80000"/>
        </a:lnSpc>
        <a:spcBef>
          <a:spcPct val="0"/>
        </a:spcBef>
        <a:spcAft>
          <a:spcPct val="0"/>
        </a:spcAft>
        <a:defRPr sz="2800" b="1">
          <a:solidFill>
            <a:schemeClr val="tx2"/>
          </a:solidFill>
          <a:latin typeface="Arial" charset="0"/>
        </a:defRPr>
      </a:lvl4pPr>
      <a:lvl5pPr algn="l" defTabSz="762000" rtl="0" eaLnBrk="1" fontAlgn="base" hangingPunct="1">
        <a:lnSpc>
          <a:spcPct val="80000"/>
        </a:lnSpc>
        <a:spcBef>
          <a:spcPct val="0"/>
        </a:spcBef>
        <a:spcAft>
          <a:spcPct val="0"/>
        </a:spcAft>
        <a:defRPr sz="2800" b="1">
          <a:solidFill>
            <a:schemeClr val="tx2"/>
          </a:solidFill>
          <a:latin typeface="Arial" charset="0"/>
        </a:defRPr>
      </a:lvl5pPr>
      <a:lvl6pPr marL="457200" algn="l" defTabSz="762000" rtl="0" eaLnBrk="1" fontAlgn="base" hangingPunct="1">
        <a:lnSpc>
          <a:spcPct val="80000"/>
        </a:lnSpc>
        <a:spcBef>
          <a:spcPct val="0"/>
        </a:spcBef>
        <a:spcAft>
          <a:spcPct val="0"/>
        </a:spcAft>
        <a:defRPr sz="2800" b="1">
          <a:solidFill>
            <a:schemeClr val="tx2"/>
          </a:solidFill>
          <a:latin typeface="Arial" charset="0"/>
        </a:defRPr>
      </a:lvl6pPr>
      <a:lvl7pPr marL="914400" algn="l" defTabSz="762000" rtl="0" eaLnBrk="1" fontAlgn="base" hangingPunct="1">
        <a:lnSpc>
          <a:spcPct val="80000"/>
        </a:lnSpc>
        <a:spcBef>
          <a:spcPct val="0"/>
        </a:spcBef>
        <a:spcAft>
          <a:spcPct val="0"/>
        </a:spcAft>
        <a:defRPr sz="2800" b="1">
          <a:solidFill>
            <a:schemeClr val="tx2"/>
          </a:solidFill>
          <a:latin typeface="Arial" charset="0"/>
        </a:defRPr>
      </a:lvl7pPr>
      <a:lvl8pPr marL="1371600" algn="l" defTabSz="762000" rtl="0" eaLnBrk="1" fontAlgn="base" hangingPunct="1">
        <a:lnSpc>
          <a:spcPct val="80000"/>
        </a:lnSpc>
        <a:spcBef>
          <a:spcPct val="0"/>
        </a:spcBef>
        <a:spcAft>
          <a:spcPct val="0"/>
        </a:spcAft>
        <a:defRPr sz="2800" b="1">
          <a:solidFill>
            <a:schemeClr val="tx2"/>
          </a:solidFill>
          <a:latin typeface="Arial" charset="0"/>
        </a:defRPr>
      </a:lvl8pPr>
      <a:lvl9pPr marL="1828800" algn="l" defTabSz="762000" rtl="0" eaLnBrk="1" fontAlgn="base" hangingPunct="1">
        <a:lnSpc>
          <a:spcPct val="80000"/>
        </a:lnSpc>
        <a:spcBef>
          <a:spcPct val="0"/>
        </a:spcBef>
        <a:spcAft>
          <a:spcPct val="0"/>
        </a:spcAft>
        <a:defRPr sz="2800" b="1">
          <a:solidFill>
            <a:schemeClr val="tx2"/>
          </a:solidFill>
          <a:latin typeface="Arial" charset="0"/>
        </a:defRPr>
      </a:lvl9pPr>
    </p:titleStyle>
    <p:bodyStyle>
      <a:lvl1pPr marL="342900" indent="-342900" algn="l" defTabSz="762000" rtl="0" eaLnBrk="1" fontAlgn="base" hangingPunct="1">
        <a:spcBef>
          <a:spcPts val="1800"/>
        </a:spcBef>
        <a:spcAft>
          <a:spcPct val="0"/>
        </a:spcAft>
        <a:buClr>
          <a:schemeClr val="accent1"/>
        </a:buClr>
        <a:buSzPct val="100000"/>
        <a:buFont typeface="Wingdings" pitchFamily="2" charset="2"/>
        <a:buChar char="§"/>
        <a:defRPr sz="2000">
          <a:solidFill>
            <a:srgbClr val="000000"/>
          </a:solidFill>
          <a:latin typeface="+mn-lt"/>
          <a:ea typeface="+mn-ea"/>
          <a:cs typeface="+mn-cs"/>
        </a:defRPr>
      </a:lvl1pPr>
      <a:lvl2pPr marL="742950" indent="-285750" algn="l" defTabSz="762000" rtl="0" eaLnBrk="1" fontAlgn="base" hangingPunct="1">
        <a:spcBef>
          <a:spcPts val="1800"/>
        </a:spcBef>
        <a:spcAft>
          <a:spcPct val="0"/>
        </a:spcAft>
        <a:buClr>
          <a:schemeClr val="accent2"/>
        </a:buClr>
        <a:buSzPct val="100000"/>
        <a:buFont typeface="Wingdings" pitchFamily="2" charset="2"/>
        <a:buChar char="§"/>
        <a:defRPr sz="2000">
          <a:solidFill>
            <a:srgbClr val="000000"/>
          </a:solidFill>
          <a:latin typeface="+mn-lt"/>
        </a:defRPr>
      </a:lvl2pPr>
      <a:lvl3pPr marL="1143000" indent="-228600" algn="l" defTabSz="762000" rtl="0" eaLnBrk="1" fontAlgn="base" hangingPunct="1">
        <a:spcBef>
          <a:spcPts val="1800"/>
        </a:spcBef>
        <a:spcAft>
          <a:spcPct val="0"/>
        </a:spcAft>
        <a:buClr>
          <a:schemeClr val="accent1"/>
        </a:buClr>
        <a:buSzPct val="100000"/>
        <a:buFont typeface="Wingdings" pitchFamily="2" charset="2"/>
        <a:buChar char="§"/>
        <a:defRPr sz="2000">
          <a:solidFill>
            <a:srgbClr val="000000"/>
          </a:solidFill>
          <a:latin typeface="+mn-lt"/>
        </a:defRPr>
      </a:lvl3pPr>
      <a:lvl4pPr marL="1600200" indent="-228600" algn="l" defTabSz="762000" rtl="0" eaLnBrk="1" fontAlgn="base" hangingPunct="1">
        <a:spcBef>
          <a:spcPts val="1800"/>
        </a:spcBef>
        <a:spcAft>
          <a:spcPct val="0"/>
        </a:spcAft>
        <a:buClr>
          <a:schemeClr val="hlink"/>
        </a:buClr>
        <a:buSzPct val="100000"/>
        <a:buFont typeface="Wingdings" pitchFamily="2" charset="2"/>
        <a:buChar char="§"/>
        <a:defRPr>
          <a:solidFill>
            <a:srgbClr val="000000"/>
          </a:solidFill>
          <a:latin typeface="+mn-lt"/>
        </a:defRPr>
      </a:lvl4pPr>
      <a:lvl5pPr marL="2057400" indent="-228600" algn="l" defTabSz="762000" rtl="0" eaLnBrk="1" fontAlgn="base" hangingPunct="1">
        <a:spcBef>
          <a:spcPts val="1800"/>
        </a:spcBef>
        <a:spcAft>
          <a:spcPct val="0"/>
        </a:spcAft>
        <a:buClr>
          <a:schemeClr val="accent1"/>
        </a:buClr>
        <a:buSzPct val="100000"/>
        <a:buFont typeface="Wingdings" pitchFamily="2" charset="2"/>
        <a:buChar char="§"/>
        <a:defRPr>
          <a:solidFill>
            <a:srgbClr val="000000"/>
          </a:solidFill>
          <a:latin typeface="+mn-lt"/>
        </a:defRPr>
      </a:lvl5pPr>
      <a:lvl6pPr marL="2514600" indent="-228600" algn="l" defTabSz="762000" rtl="0" eaLnBrk="1" fontAlgn="base" hangingPunct="1">
        <a:spcBef>
          <a:spcPct val="20000"/>
        </a:spcBef>
        <a:spcAft>
          <a:spcPct val="0"/>
        </a:spcAft>
        <a:buClr>
          <a:schemeClr val="accent1"/>
        </a:buClr>
        <a:buSzPct val="100000"/>
        <a:buFont typeface="Wingdings" pitchFamily="-32" charset="2"/>
        <a:buChar char="§"/>
        <a:defRPr>
          <a:solidFill>
            <a:srgbClr val="000000"/>
          </a:solidFill>
          <a:latin typeface="+mn-lt"/>
        </a:defRPr>
      </a:lvl6pPr>
      <a:lvl7pPr marL="2971800" indent="-228600" algn="l" defTabSz="762000" rtl="0" eaLnBrk="1" fontAlgn="base" hangingPunct="1">
        <a:spcBef>
          <a:spcPct val="20000"/>
        </a:spcBef>
        <a:spcAft>
          <a:spcPct val="0"/>
        </a:spcAft>
        <a:buClr>
          <a:schemeClr val="accent1"/>
        </a:buClr>
        <a:buSzPct val="100000"/>
        <a:buFont typeface="Wingdings" pitchFamily="-32" charset="2"/>
        <a:buChar char="§"/>
        <a:defRPr>
          <a:solidFill>
            <a:srgbClr val="000000"/>
          </a:solidFill>
          <a:latin typeface="+mn-lt"/>
        </a:defRPr>
      </a:lvl7pPr>
      <a:lvl8pPr marL="3429000" indent="-228600" algn="l" defTabSz="762000" rtl="0" eaLnBrk="1" fontAlgn="base" hangingPunct="1">
        <a:spcBef>
          <a:spcPct val="20000"/>
        </a:spcBef>
        <a:spcAft>
          <a:spcPct val="0"/>
        </a:spcAft>
        <a:buClr>
          <a:schemeClr val="accent1"/>
        </a:buClr>
        <a:buSzPct val="100000"/>
        <a:buFont typeface="Wingdings" pitchFamily="-32" charset="2"/>
        <a:buChar char="§"/>
        <a:defRPr>
          <a:solidFill>
            <a:srgbClr val="000000"/>
          </a:solidFill>
          <a:latin typeface="+mn-lt"/>
        </a:defRPr>
      </a:lvl8pPr>
      <a:lvl9pPr marL="3886200" indent="-228600" algn="l" defTabSz="762000" rtl="0" eaLnBrk="1" fontAlgn="base" hangingPunct="1">
        <a:spcBef>
          <a:spcPct val="20000"/>
        </a:spcBef>
        <a:spcAft>
          <a:spcPct val="0"/>
        </a:spcAft>
        <a:buClr>
          <a:schemeClr val="accent1"/>
        </a:buClr>
        <a:buSzPct val="100000"/>
        <a:buFont typeface="Wingdings" pitchFamily="-32" charset="2"/>
        <a:buChar char="§"/>
        <a:defRPr>
          <a:solidFill>
            <a:srgbClr val="000000"/>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1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hyperlink" Target="http://www.maqohsc.sa.gov.au/whs-support-request/" TargetMode="External"/><Relationship Id="rId7" Type="http://schemas.openxmlformats.org/officeDocument/2006/relationships/hyperlink" Target="http://www.safeworkaustralia.gov.au/" TargetMode="External"/><Relationship Id="rId2" Type="http://schemas.openxmlformats.org/officeDocument/2006/relationships/notesSlide" Target="../notesSlides/notesSlide33.xml"/><Relationship Id="rId1" Type="http://schemas.openxmlformats.org/officeDocument/2006/relationships/slideLayout" Target="../slideLayouts/slideLayout15.xml"/><Relationship Id="rId6" Type="http://schemas.openxmlformats.org/officeDocument/2006/relationships/hyperlink" Target="http://www.safework.sa.gov.au/" TargetMode="External"/><Relationship Id="rId5" Type="http://schemas.openxmlformats.org/officeDocument/2006/relationships/hyperlink" Target="mailto:maqohsc@sa.gov.au" TargetMode="External"/><Relationship Id="rId4" Type="http://schemas.openxmlformats.org/officeDocument/2006/relationships/hyperlink" Target="http://www.maqohsc.sa.gov.au/"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40"/>
          <p:cNvSpPr>
            <a:spLocks noChangeArrowheads="1"/>
          </p:cNvSpPr>
          <p:nvPr/>
        </p:nvSpPr>
        <p:spPr bwMode="auto">
          <a:xfrm>
            <a:off x="1066800" y="990600"/>
            <a:ext cx="6858000" cy="685800"/>
          </a:xfrm>
          <a:prstGeom prst="rect">
            <a:avLst/>
          </a:prstGeom>
          <a:noFill/>
          <a:ln w="12700">
            <a:noFill/>
            <a:miter lim="800000"/>
            <a:headEnd/>
            <a:tailEnd/>
          </a:ln>
        </p:spPr>
        <p:txBody>
          <a:bodyPr anchor="b"/>
          <a:lstStyle/>
          <a:p>
            <a:pPr algn="ctr" defTabSz="762000">
              <a:lnSpc>
                <a:spcPct val="80000"/>
              </a:lnSpc>
            </a:pPr>
            <a:endParaRPr lang="en-AU" sz="4000" dirty="0">
              <a:solidFill>
                <a:srgbClr val="1D1762"/>
              </a:solidFill>
            </a:endParaRPr>
          </a:p>
        </p:txBody>
      </p:sp>
      <p:sp>
        <p:nvSpPr>
          <p:cNvPr id="4100" name="Rectangle 41"/>
          <p:cNvSpPr>
            <a:spLocks noChangeArrowheads="1"/>
          </p:cNvSpPr>
          <p:nvPr/>
        </p:nvSpPr>
        <p:spPr bwMode="auto">
          <a:xfrm>
            <a:off x="1524000" y="1828800"/>
            <a:ext cx="6096000" cy="914400"/>
          </a:xfrm>
          <a:prstGeom prst="rect">
            <a:avLst/>
          </a:prstGeom>
          <a:noFill/>
          <a:ln w="12700">
            <a:noFill/>
            <a:miter lim="800000"/>
            <a:headEnd/>
            <a:tailEnd/>
          </a:ln>
        </p:spPr>
        <p:txBody>
          <a:bodyPr/>
          <a:lstStyle/>
          <a:p>
            <a:pPr algn="ctr" defTabSz="762000">
              <a:spcBef>
                <a:spcPct val="20000"/>
              </a:spcBef>
              <a:buClr>
                <a:schemeClr val="accent1"/>
              </a:buClr>
              <a:buSzPct val="100000"/>
              <a:buFont typeface="Wingdings" pitchFamily="2" charset="2"/>
              <a:buNone/>
            </a:pPr>
            <a:endParaRPr lang="en-US" b="1" dirty="0">
              <a:solidFill>
                <a:srgbClr val="1D1762"/>
              </a:solidFill>
            </a:endParaRPr>
          </a:p>
        </p:txBody>
      </p:sp>
      <p:sp>
        <p:nvSpPr>
          <p:cNvPr id="3" name="TextBox 2"/>
          <p:cNvSpPr txBox="1"/>
          <p:nvPr/>
        </p:nvSpPr>
        <p:spPr>
          <a:xfrm>
            <a:off x="0" y="4509120"/>
            <a:ext cx="9144000" cy="954107"/>
          </a:xfrm>
          <a:prstGeom prst="rect">
            <a:avLst/>
          </a:prstGeom>
          <a:noFill/>
        </p:spPr>
        <p:txBody>
          <a:bodyPr wrap="square" rtlCol="0">
            <a:spAutoFit/>
          </a:bodyPr>
          <a:lstStyle/>
          <a:p>
            <a:pPr algn="ctr"/>
            <a:r>
              <a:rPr lang="en-AU" sz="2800" b="1" kern="0" dirty="0" smtClean="0">
                <a:solidFill>
                  <a:srgbClr val="FFFFFF"/>
                </a:solidFill>
                <a:latin typeface="Arial"/>
                <a:ea typeface="+mj-ea"/>
                <a:cs typeface="+mj-cs"/>
              </a:rPr>
              <a:t>Hazardous </a:t>
            </a:r>
            <a:r>
              <a:rPr lang="en-AU" sz="2800" b="1" kern="0" dirty="0">
                <a:solidFill>
                  <a:srgbClr val="FFFFFF"/>
                </a:solidFill>
                <a:latin typeface="Arial"/>
                <a:ea typeface="+mj-ea"/>
                <a:cs typeface="+mj-cs"/>
              </a:rPr>
              <a:t>Manual Tasks and Prevention </a:t>
            </a:r>
            <a:br>
              <a:rPr lang="en-AU" sz="2800" b="1" kern="0" dirty="0">
                <a:solidFill>
                  <a:srgbClr val="FFFFFF"/>
                </a:solidFill>
                <a:latin typeface="Arial"/>
                <a:ea typeface="+mj-ea"/>
                <a:cs typeface="+mj-cs"/>
              </a:rPr>
            </a:br>
            <a:r>
              <a:rPr lang="en-AU" sz="2800" b="1" kern="0" dirty="0">
                <a:solidFill>
                  <a:srgbClr val="FFFFFF"/>
                </a:solidFill>
                <a:latin typeface="Arial"/>
                <a:ea typeface="+mj-ea"/>
                <a:cs typeface="+mj-cs"/>
              </a:rPr>
              <a:t>of </a:t>
            </a:r>
            <a:r>
              <a:rPr lang="en-AU" sz="2800" b="1" kern="0" dirty="0" smtClean="0">
                <a:solidFill>
                  <a:srgbClr val="FFFFFF"/>
                </a:solidFill>
                <a:latin typeface="Arial"/>
                <a:ea typeface="+mj-ea"/>
                <a:cs typeface="+mj-cs"/>
              </a:rPr>
              <a:t>Musculoskeletal </a:t>
            </a:r>
            <a:r>
              <a:rPr lang="en-AU" sz="2800" b="1" kern="0" dirty="0">
                <a:solidFill>
                  <a:srgbClr val="FFFFFF"/>
                </a:solidFill>
                <a:latin typeface="Arial"/>
                <a:ea typeface="+mj-ea"/>
                <a:cs typeface="+mj-cs"/>
              </a:rPr>
              <a:t>Disorders (</a:t>
            </a:r>
            <a:r>
              <a:rPr lang="en-AU" sz="2800" b="1" kern="0" dirty="0" smtClean="0">
                <a:solidFill>
                  <a:srgbClr val="FFFFFF"/>
                </a:solidFill>
                <a:latin typeface="Arial"/>
                <a:ea typeface="+mj-ea"/>
                <a:cs typeface="+mj-cs"/>
              </a:rPr>
              <a:t>MSD)</a:t>
            </a:r>
            <a:endParaRPr lang="en-AU" dirty="0"/>
          </a:p>
        </p:txBody>
      </p:sp>
      <p:sp>
        <p:nvSpPr>
          <p:cNvPr id="2" name="TextBox 1"/>
          <p:cNvSpPr txBox="1"/>
          <p:nvPr/>
        </p:nvSpPr>
        <p:spPr>
          <a:xfrm>
            <a:off x="7452320" y="6579114"/>
            <a:ext cx="1721732" cy="276999"/>
          </a:xfrm>
          <a:prstGeom prst="rect">
            <a:avLst/>
          </a:prstGeom>
          <a:noFill/>
        </p:spPr>
        <p:txBody>
          <a:bodyPr wrap="square" rtlCol="0">
            <a:spAutoFit/>
          </a:bodyPr>
          <a:lstStyle/>
          <a:p>
            <a:pPr algn="r"/>
            <a:r>
              <a:rPr lang="en-AU" sz="1200" b="1" dirty="0" smtClean="0">
                <a:solidFill>
                  <a:schemeClr val="bg1"/>
                </a:solidFill>
              </a:rPr>
              <a:t>April 2017</a:t>
            </a:r>
            <a:endParaRPr lang="en-AU" sz="1200" b="1" dirty="0">
              <a:solidFill>
                <a:schemeClr val="bg1"/>
              </a:solidFill>
            </a:endParaRPr>
          </a:p>
        </p:txBody>
      </p:sp>
    </p:spTree>
    <p:extLst>
      <p:ext uri="{BB962C8B-B14F-4D97-AF65-F5344CB8AC3E}">
        <p14:creationId xmlns:p14="http://schemas.microsoft.com/office/powerpoint/2010/main" val="3915952456"/>
      </p:ext>
    </p:extLst>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kern="1200" dirty="0">
                <a:solidFill>
                  <a:srgbClr val="FF8200"/>
                </a:solidFill>
                <a:latin typeface="Arial" panose="020B0604020202020204" pitchFamily="34" charset="0"/>
                <a:cs typeface="Arial" panose="020B0604020202020204" pitchFamily="34" charset="0"/>
              </a:rPr>
              <a:t>Industry Statistics </a:t>
            </a:r>
            <a:br>
              <a:rPr lang="en-AU" kern="1200" dirty="0">
                <a:solidFill>
                  <a:srgbClr val="FF8200"/>
                </a:solidFill>
                <a:latin typeface="Arial" panose="020B0604020202020204" pitchFamily="34" charset="0"/>
                <a:cs typeface="Arial" panose="020B0604020202020204" pitchFamily="34" charset="0"/>
              </a:rPr>
            </a:br>
            <a:r>
              <a:rPr lang="en-AU" kern="1200" dirty="0">
                <a:solidFill>
                  <a:srgbClr val="FF8200"/>
                </a:solidFill>
                <a:latin typeface="Arial" panose="020B0604020202020204" pitchFamily="34" charset="0"/>
                <a:cs typeface="Arial" panose="020B0604020202020204" pitchFamily="34" charset="0"/>
              </a:rPr>
              <a:t>Recent provisional data – 2009-2011</a:t>
            </a:r>
          </a:p>
        </p:txBody>
      </p:sp>
      <p:pic>
        <p:nvPicPr>
          <p:cNvPr id="2050"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1979712" y="2204864"/>
            <a:ext cx="6221744" cy="3600400"/>
          </a:xfrm>
          <a:ln>
            <a:noFill/>
          </a:ln>
        </p:spPr>
      </p:pic>
      <p:sp>
        <p:nvSpPr>
          <p:cNvPr id="4" name="Slide Number Placeholder 3"/>
          <p:cNvSpPr>
            <a:spLocks noGrp="1"/>
          </p:cNvSpPr>
          <p:nvPr>
            <p:ph type="sldNum" sz="quarter" idx="10"/>
          </p:nvPr>
        </p:nvSpPr>
        <p:spPr/>
        <p:txBody>
          <a:bodyPr/>
          <a:lstStyle/>
          <a:p>
            <a:fld id="{65DB8DF4-6AFD-4037-92D2-C390D3177DD7}" type="slidenum">
              <a:rPr lang="en-AU" smtClean="0"/>
              <a:pPr/>
              <a:t>10</a:t>
            </a:fld>
            <a:endParaRPr lang="en-AU"/>
          </a:p>
        </p:txBody>
      </p:sp>
    </p:spTree>
    <p:extLst>
      <p:ext uri="{BB962C8B-B14F-4D97-AF65-F5344CB8AC3E}">
        <p14:creationId xmlns:p14="http://schemas.microsoft.com/office/powerpoint/2010/main" val="333786313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kern="1200" dirty="0">
                <a:solidFill>
                  <a:srgbClr val="FF8200"/>
                </a:solidFill>
                <a:latin typeface="Arial" panose="020B0604020202020204" pitchFamily="34" charset="0"/>
                <a:cs typeface="Arial" panose="020B0604020202020204" pitchFamily="34" charset="0"/>
              </a:rPr>
              <a:t>Industry Statistics </a:t>
            </a:r>
            <a:br>
              <a:rPr lang="en-US" kern="1200" dirty="0">
                <a:solidFill>
                  <a:srgbClr val="FF8200"/>
                </a:solidFill>
                <a:latin typeface="Arial" panose="020B0604020202020204" pitchFamily="34" charset="0"/>
                <a:cs typeface="Arial" panose="020B0604020202020204" pitchFamily="34" charset="0"/>
              </a:rPr>
            </a:br>
            <a:r>
              <a:rPr lang="en-US" kern="1200" dirty="0">
                <a:solidFill>
                  <a:srgbClr val="FF8200"/>
                </a:solidFill>
                <a:latin typeface="Arial" panose="020B0604020202020204" pitchFamily="34" charset="0"/>
                <a:cs typeface="Arial" panose="020B0604020202020204" pitchFamily="34" charset="0"/>
              </a:rPr>
              <a:t>Recent industry provisional data </a:t>
            </a:r>
            <a:br>
              <a:rPr lang="en-US" kern="1200" dirty="0">
                <a:solidFill>
                  <a:srgbClr val="FF8200"/>
                </a:solidFill>
                <a:latin typeface="Arial" panose="020B0604020202020204" pitchFamily="34" charset="0"/>
                <a:cs typeface="Arial" panose="020B0604020202020204" pitchFamily="34" charset="0"/>
              </a:rPr>
            </a:br>
            <a:r>
              <a:rPr lang="en-US" kern="1200" dirty="0">
                <a:solidFill>
                  <a:srgbClr val="FF8200"/>
                </a:solidFill>
                <a:latin typeface="Arial" panose="020B0604020202020204" pitchFamily="34" charset="0"/>
                <a:cs typeface="Arial" panose="020B0604020202020204" pitchFamily="34" charset="0"/>
              </a:rPr>
              <a:t>– 2009-2011</a:t>
            </a:r>
            <a:endParaRPr lang="en-AU" kern="1200" dirty="0">
              <a:solidFill>
                <a:srgbClr val="FF8200"/>
              </a:solidFill>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65DB8DF4-6AFD-4037-92D2-C390D3177DD7}" type="slidenum">
              <a:rPr lang="en-AU" smtClean="0"/>
              <a:pPr/>
              <a:t>11</a:t>
            </a:fld>
            <a:endParaRPr lang="en-AU"/>
          </a:p>
        </p:txBody>
      </p:sp>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07704" y="1988840"/>
            <a:ext cx="6560609" cy="4176464"/>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7464972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kern="1200" dirty="0">
                <a:solidFill>
                  <a:srgbClr val="FF8200"/>
                </a:solidFill>
                <a:latin typeface="Arial" panose="020B0604020202020204" pitchFamily="34" charset="0"/>
                <a:cs typeface="Arial" panose="020B0604020202020204" pitchFamily="34" charset="0"/>
              </a:rPr>
              <a:t>What is a </a:t>
            </a:r>
            <a:br>
              <a:rPr lang="en-US" kern="1200" dirty="0">
                <a:solidFill>
                  <a:srgbClr val="FF8200"/>
                </a:solidFill>
                <a:latin typeface="Arial" panose="020B0604020202020204" pitchFamily="34" charset="0"/>
                <a:cs typeface="Arial" panose="020B0604020202020204" pitchFamily="34" charset="0"/>
              </a:rPr>
            </a:br>
            <a:r>
              <a:rPr lang="en-US" kern="1200" dirty="0">
                <a:solidFill>
                  <a:srgbClr val="FF8200"/>
                </a:solidFill>
                <a:latin typeface="Arial" panose="020B0604020202020204" pitchFamily="34" charset="0"/>
                <a:cs typeface="Arial" panose="020B0604020202020204" pitchFamily="34" charset="0"/>
              </a:rPr>
              <a:t>Musculoskeletal Disorder (MSD</a:t>
            </a:r>
            <a:r>
              <a:rPr lang="en-US" kern="1200" dirty="0" smtClean="0">
                <a:solidFill>
                  <a:srgbClr val="FF8200"/>
                </a:solidFill>
                <a:latin typeface="Arial" panose="020B0604020202020204" pitchFamily="34" charset="0"/>
                <a:cs typeface="Arial" panose="020B0604020202020204" pitchFamily="34" charset="0"/>
              </a:rPr>
              <a:t>)?</a:t>
            </a:r>
            <a:endParaRPr lang="en-AU" kern="1200" dirty="0">
              <a:solidFill>
                <a:srgbClr val="FF8200"/>
              </a:solidFill>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1835696" y="1700808"/>
            <a:ext cx="6840760" cy="4776192"/>
          </a:xfrm>
        </p:spPr>
        <p:txBody>
          <a:bodyPr/>
          <a:lstStyle/>
          <a:p>
            <a:pPr marL="0" indent="0">
              <a:buNone/>
            </a:pPr>
            <a:r>
              <a:rPr lang="en-US" dirty="0" smtClean="0"/>
              <a:t>A musculoskeletal disorder, as defined in the </a:t>
            </a:r>
            <a:r>
              <a:rPr lang="en-US" i="1" dirty="0" smtClean="0"/>
              <a:t>Work Health and Safety Regulations 2012 </a:t>
            </a:r>
            <a:r>
              <a:rPr lang="en-US" dirty="0" smtClean="0"/>
              <a:t>(SA):</a:t>
            </a:r>
          </a:p>
          <a:p>
            <a:r>
              <a:rPr lang="en-US" dirty="0"/>
              <a:t>M</a:t>
            </a:r>
            <a:r>
              <a:rPr lang="en-US" dirty="0" smtClean="0"/>
              <a:t>eans an injury to, or a disease of, the musculoskeletal system</a:t>
            </a:r>
          </a:p>
          <a:p>
            <a:r>
              <a:rPr lang="en-US" dirty="0"/>
              <a:t>C</a:t>
            </a:r>
            <a:r>
              <a:rPr lang="en-US" dirty="0" smtClean="0"/>
              <a:t>an occur suddenly or over time (wear and tear)</a:t>
            </a:r>
          </a:p>
          <a:p>
            <a:r>
              <a:rPr lang="en-US" dirty="0"/>
              <a:t>D</a:t>
            </a:r>
            <a:r>
              <a:rPr lang="en-US" dirty="0" smtClean="0"/>
              <a:t>oes not include an injury caused  by:</a:t>
            </a:r>
          </a:p>
          <a:p>
            <a:pPr lvl="1">
              <a:buFont typeface="Wingdings" pitchFamily="2" charset="2"/>
              <a:buChar char="Ø"/>
            </a:pPr>
            <a:r>
              <a:rPr lang="en-US" dirty="0" smtClean="0"/>
              <a:t>crushing, entrapment (such as fractures and dislocations)  </a:t>
            </a:r>
          </a:p>
          <a:p>
            <a:pPr lvl="1">
              <a:buFont typeface="Wingdings" pitchFamily="2" charset="2"/>
              <a:buChar char="Ø"/>
            </a:pPr>
            <a:r>
              <a:rPr lang="en-US" dirty="0" smtClean="0"/>
              <a:t>cutting resulting from the mechanical operation of plant.</a:t>
            </a:r>
          </a:p>
          <a:p>
            <a:endParaRPr lang="en-US" dirty="0"/>
          </a:p>
        </p:txBody>
      </p:sp>
      <p:sp>
        <p:nvSpPr>
          <p:cNvPr id="4" name="Slide Number Placeholder 3"/>
          <p:cNvSpPr>
            <a:spLocks noGrp="1"/>
          </p:cNvSpPr>
          <p:nvPr>
            <p:ph type="sldNum" sz="quarter" idx="10"/>
          </p:nvPr>
        </p:nvSpPr>
        <p:spPr/>
        <p:txBody>
          <a:bodyPr/>
          <a:lstStyle/>
          <a:p>
            <a:fld id="{65DB8DF4-6AFD-4037-92D2-C390D3177DD7}" type="slidenum">
              <a:rPr lang="en-AU" smtClean="0"/>
              <a:pPr/>
              <a:t>12</a:t>
            </a:fld>
            <a:endParaRPr lang="en-AU"/>
          </a:p>
        </p:txBody>
      </p:sp>
    </p:spTree>
    <p:extLst>
      <p:ext uri="{BB962C8B-B14F-4D97-AF65-F5344CB8AC3E}">
        <p14:creationId xmlns:p14="http://schemas.microsoft.com/office/powerpoint/2010/main" val="183013989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AU" kern="1200" dirty="0">
                <a:solidFill>
                  <a:srgbClr val="FF8200"/>
                </a:solidFill>
                <a:latin typeface="Arial" panose="020B0604020202020204" pitchFamily="34" charset="0"/>
                <a:cs typeface="Arial" panose="020B0604020202020204" pitchFamily="34" charset="0"/>
              </a:rPr>
              <a:t>Anatomy of the spine</a:t>
            </a:r>
          </a:p>
        </p:txBody>
      </p:sp>
      <p:pic>
        <p:nvPicPr>
          <p:cNvPr id="7" name="Content Placeholder 5" descr="Spinal column.jpg"/>
          <p:cNvPicPr>
            <a:picLocks noGrp="1" noChangeAspect="1"/>
          </p:cNvPicPr>
          <p:nvPr>
            <p:ph idx="1"/>
          </p:nvPr>
        </p:nvPicPr>
        <p:blipFill rotWithShape="1">
          <a:blip r:embed="rId3" cstate="print"/>
          <a:srcRect l="30090" r="30229"/>
          <a:stretch/>
        </p:blipFill>
        <p:spPr>
          <a:xfrm>
            <a:off x="3851920" y="1801639"/>
            <a:ext cx="2038277" cy="4507681"/>
          </a:xfrm>
        </p:spPr>
      </p:pic>
      <p:sp>
        <p:nvSpPr>
          <p:cNvPr id="4" name="Slide Number Placeholder 3"/>
          <p:cNvSpPr>
            <a:spLocks noGrp="1"/>
          </p:cNvSpPr>
          <p:nvPr>
            <p:ph type="sldNum" sz="quarter" idx="10"/>
          </p:nvPr>
        </p:nvSpPr>
        <p:spPr/>
        <p:txBody>
          <a:bodyPr/>
          <a:lstStyle/>
          <a:p>
            <a:pPr>
              <a:defRPr/>
            </a:pPr>
            <a:fld id="{65DB8DF4-6AFD-4037-92D2-C390D3177DD7}" type="slidenum">
              <a:rPr lang="en-AU" smtClean="0"/>
              <a:pPr>
                <a:defRPr/>
              </a:pPr>
              <a:t>13</a:t>
            </a:fld>
            <a:endParaRPr lang="en-AU" sz="1400">
              <a:solidFill>
                <a:srgbClr val="1D1D60"/>
              </a:solidFill>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AU" kern="1200" dirty="0">
                <a:solidFill>
                  <a:srgbClr val="FF8200"/>
                </a:solidFill>
                <a:latin typeface="Arial" panose="020B0604020202020204" pitchFamily="34" charset="0"/>
                <a:cs typeface="Arial" panose="020B0604020202020204" pitchFamily="34" charset="0"/>
              </a:rPr>
              <a:t>Discs – the shock absorber</a:t>
            </a:r>
          </a:p>
        </p:txBody>
      </p:sp>
      <p:pic>
        <p:nvPicPr>
          <p:cNvPr id="5" name="Content Placeholder 3" descr="Disc Anatomy.jpg"/>
          <p:cNvPicPr>
            <a:picLocks noChangeAspect="1"/>
          </p:cNvPicPr>
          <p:nvPr/>
        </p:nvPicPr>
        <p:blipFill rotWithShape="1">
          <a:blip r:embed="rId3" cstate="print"/>
          <a:srcRect l="25603" t="21044" r="24640" b="20938"/>
          <a:stretch/>
        </p:blipFill>
        <p:spPr bwMode="auto">
          <a:xfrm>
            <a:off x="2699792" y="2060848"/>
            <a:ext cx="4464496" cy="3917079"/>
          </a:xfrm>
          <a:prstGeom prst="rect">
            <a:avLst/>
          </a:prstGeom>
          <a:noFill/>
          <a:ln w="12700">
            <a:noFill/>
            <a:miter lim="800000"/>
            <a:headEnd/>
            <a:tailEnd/>
          </a:ln>
        </p:spPr>
      </p:pic>
      <p:sp>
        <p:nvSpPr>
          <p:cNvPr id="6" name="Slide Number Placeholder 5"/>
          <p:cNvSpPr>
            <a:spLocks noGrp="1"/>
          </p:cNvSpPr>
          <p:nvPr>
            <p:ph type="sldNum" sz="quarter" idx="10"/>
          </p:nvPr>
        </p:nvSpPr>
        <p:spPr/>
        <p:txBody>
          <a:bodyPr/>
          <a:lstStyle/>
          <a:p>
            <a:pPr>
              <a:defRPr/>
            </a:pPr>
            <a:fld id="{65DB8DF4-6AFD-4037-92D2-C390D3177DD7}" type="slidenum">
              <a:rPr lang="en-AU" smtClean="0"/>
              <a:pPr>
                <a:defRPr/>
              </a:pPr>
              <a:t>14</a:t>
            </a:fld>
            <a:endParaRPr lang="en-AU" sz="1400">
              <a:solidFill>
                <a:srgbClr val="1D1D60"/>
              </a:solidFill>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AU" kern="1200" dirty="0">
                <a:solidFill>
                  <a:srgbClr val="FF8200"/>
                </a:solidFill>
                <a:latin typeface="Arial" panose="020B0604020202020204" pitchFamily="34" charset="0"/>
                <a:cs typeface="Arial" panose="020B0604020202020204" pitchFamily="34" charset="0"/>
              </a:rPr>
              <a:t>How discs work</a:t>
            </a:r>
          </a:p>
        </p:txBody>
      </p:sp>
      <p:sp>
        <p:nvSpPr>
          <p:cNvPr id="8195" name="Content Placeholder 2"/>
          <p:cNvSpPr>
            <a:spLocks noGrp="1"/>
          </p:cNvSpPr>
          <p:nvPr>
            <p:ph idx="1"/>
          </p:nvPr>
        </p:nvSpPr>
        <p:spPr>
          <a:xfrm>
            <a:off x="1835696" y="4581128"/>
            <a:ext cx="6851104" cy="1944216"/>
          </a:xfrm>
        </p:spPr>
        <p:txBody>
          <a:bodyPr/>
          <a:lstStyle/>
          <a:p>
            <a:pPr marL="0" indent="0">
              <a:buNone/>
            </a:pPr>
            <a:r>
              <a:rPr lang="en-AU" sz="1600" b="1" dirty="0" smtClean="0"/>
              <a:t>Pressure </a:t>
            </a:r>
            <a:r>
              <a:rPr lang="en-AU" sz="1600" b="1" dirty="0"/>
              <a:t>on the </a:t>
            </a:r>
            <a:r>
              <a:rPr lang="en-AU" sz="1600" b="1" dirty="0" err="1" smtClean="0"/>
              <a:t>invertebral</a:t>
            </a:r>
            <a:r>
              <a:rPr lang="en-AU" sz="1600" b="1" dirty="0" smtClean="0"/>
              <a:t> discs</a:t>
            </a:r>
            <a:endParaRPr lang="en-AU" sz="1600" dirty="0" smtClean="0"/>
          </a:p>
          <a:p>
            <a:pPr marL="0" indent="0">
              <a:buNone/>
            </a:pPr>
            <a:r>
              <a:rPr lang="en-AU" sz="1600" dirty="0" smtClean="0"/>
              <a:t>a) Concentric pressure produces an evenly applied compression (C) on the nucleus </a:t>
            </a:r>
            <a:r>
              <a:rPr lang="en-AU" sz="1600" dirty="0" err="1" smtClean="0"/>
              <a:t>pulposusand</a:t>
            </a:r>
            <a:r>
              <a:rPr lang="en-AU" sz="1600" dirty="0" smtClean="0"/>
              <a:t> the annulus </a:t>
            </a:r>
            <a:r>
              <a:rPr lang="en-AU" sz="1600" dirty="0" err="1" smtClean="0"/>
              <a:t>fibrosus</a:t>
            </a:r>
            <a:r>
              <a:rPr lang="en-AU" sz="1600" dirty="0"/>
              <a:t>.</a:t>
            </a:r>
            <a:endParaRPr lang="en-AU" sz="1600" dirty="0" smtClean="0"/>
          </a:p>
          <a:p>
            <a:pPr marL="0" indent="0">
              <a:buNone/>
            </a:pPr>
            <a:r>
              <a:rPr lang="en-AU" sz="1600" dirty="0" smtClean="0"/>
              <a:t>b</a:t>
            </a:r>
            <a:r>
              <a:rPr lang="en-AU" sz="1600" dirty="0"/>
              <a:t>) Eccentric pressure pushes the nucleus </a:t>
            </a:r>
            <a:r>
              <a:rPr lang="en-AU" sz="1600" dirty="0" err="1"/>
              <a:t>propulsus</a:t>
            </a:r>
            <a:r>
              <a:rPr lang="en-AU" sz="1600" dirty="0"/>
              <a:t> to the unaffected side; the annulus is </a:t>
            </a:r>
            <a:r>
              <a:rPr lang="en-AU" sz="1600" dirty="0" smtClean="0"/>
              <a:t>subjected </a:t>
            </a:r>
            <a:r>
              <a:rPr lang="en-AU" sz="1600" dirty="0"/>
              <a:t>to traction forces (T).</a:t>
            </a:r>
            <a:endParaRPr lang="en-US" sz="1600" dirty="0"/>
          </a:p>
        </p:txBody>
      </p:sp>
      <p:pic>
        <p:nvPicPr>
          <p:cNvPr id="5" name="Content Placeholder 3" descr="Intervertebral Discs.jpg"/>
          <p:cNvPicPr>
            <a:picLocks noChangeAspect="1"/>
          </p:cNvPicPr>
          <p:nvPr/>
        </p:nvPicPr>
        <p:blipFill rotWithShape="1">
          <a:blip r:embed="rId3" cstate="print"/>
          <a:srcRect l="5501" t="10691" b="28278"/>
          <a:stretch/>
        </p:blipFill>
        <p:spPr bwMode="auto">
          <a:xfrm>
            <a:off x="3059832" y="1556792"/>
            <a:ext cx="3991950" cy="2995252"/>
          </a:xfrm>
          <a:prstGeom prst="rect">
            <a:avLst/>
          </a:prstGeom>
          <a:noFill/>
          <a:ln w="12700">
            <a:noFill/>
            <a:miter lim="800000"/>
            <a:headEnd/>
            <a:tailEnd/>
          </a:ln>
        </p:spPr>
      </p:pic>
      <p:sp>
        <p:nvSpPr>
          <p:cNvPr id="12" name="Slide Number Placeholder 11"/>
          <p:cNvSpPr>
            <a:spLocks noGrp="1"/>
          </p:cNvSpPr>
          <p:nvPr>
            <p:ph type="sldNum" sz="quarter" idx="10"/>
          </p:nvPr>
        </p:nvSpPr>
        <p:spPr/>
        <p:txBody>
          <a:bodyPr/>
          <a:lstStyle/>
          <a:p>
            <a:pPr>
              <a:defRPr/>
            </a:pPr>
            <a:fld id="{65DB8DF4-6AFD-4037-92D2-C390D3177DD7}" type="slidenum">
              <a:rPr lang="en-AU" smtClean="0"/>
              <a:pPr>
                <a:defRPr/>
              </a:pPr>
              <a:t>15</a:t>
            </a:fld>
            <a:endParaRPr lang="en-AU" sz="1400">
              <a:solidFill>
                <a:srgbClr val="1D1D60"/>
              </a:solidFill>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AU" kern="1200" dirty="0">
                <a:solidFill>
                  <a:srgbClr val="FF8200"/>
                </a:solidFill>
                <a:latin typeface="Arial" panose="020B0604020202020204" pitchFamily="34" charset="0"/>
                <a:cs typeface="Arial" panose="020B0604020202020204" pitchFamily="34" charset="0"/>
              </a:rPr>
              <a:t>How do Musculoskeletal Disorders occur?</a:t>
            </a:r>
          </a:p>
        </p:txBody>
      </p:sp>
      <p:sp>
        <p:nvSpPr>
          <p:cNvPr id="7" name="Content Placeholder 6"/>
          <p:cNvSpPr>
            <a:spLocks noGrp="1"/>
          </p:cNvSpPr>
          <p:nvPr>
            <p:ph idx="1"/>
          </p:nvPr>
        </p:nvSpPr>
        <p:spPr/>
        <p:txBody>
          <a:bodyPr/>
          <a:lstStyle/>
          <a:p>
            <a:pPr marL="0" indent="0">
              <a:buNone/>
            </a:pPr>
            <a:r>
              <a:rPr lang="en-US" dirty="0" smtClean="0"/>
              <a:t>MSDs occur in three ways:</a:t>
            </a:r>
          </a:p>
          <a:p>
            <a:r>
              <a:rPr lang="en-US" dirty="0" smtClean="0"/>
              <a:t>Gradual wear and tear </a:t>
            </a:r>
          </a:p>
          <a:p>
            <a:r>
              <a:rPr lang="en-US" dirty="0" smtClean="0"/>
              <a:t>Sudden damage caused  by strenuous activity, </a:t>
            </a:r>
            <a:br>
              <a:rPr lang="en-US" dirty="0" smtClean="0"/>
            </a:br>
            <a:r>
              <a:rPr lang="en-US" dirty="0" smtClean="0"/>
              <a:t>or unexpected movements  </a:t>
            </a:r>
          </a:p>
          <a:p>
            <a:r>
              <a:rPr lang="en-US" dirty="0" smtClean="0"/>
              <a:t>A combination of these mechanisms which may </a:t>
            </a:r>
            <a:br>
              <a:rPr lang="en-US" dirty="0" smtClean="0"/>
            </a:br>
            <a:r>
              <a:rPr lang="en-US" dirty="0" smtClean="0"/>
              <a:t>cause an “event”.</a:t>
            </a:r>
          </a:p>
          <a:p>
            <a:endParaRPr lang="en-US" dirty="0" smtClean="0"/>
          </a:p>
          <a:p>
            <a:endParaRPr lang="en-AU" dirty="0" smtClean="0"/>
          </a:p>
          <a:p>
            <a:endParaRPr lang="en-AU" dirty="0"/>
          </a:p>
        </p:txBody>
      </p:sp>
      <p:sp>
        <p:nvSpPr>
          <p:cNvPr id="4" name="Slide Number Placeholder 3"/>
          <p:cNvSpPr>
            <a:spLocks noGrp="1"/>
          </p:cNvSpPr>
          <p:nvPr>
            <p:ph type="sldNum" sz="quarter" idx="10"/>
          </p:nvPr>
        </p:nvSpPr>
        <p:spPr/>
        <p:txBody>
          <a:bodyPr/>
          <a:lstStyle/>
          <a:p>
            <a:pPr>
              <a:defRPr/>
            </a:pPr>
            <a:fld id="{65DB8DF4-6AFD-4037-92D2-C390D3177DD7}" type="slidenum">
              <a:rPr lang="en-AU" smtClean="0"/>
              <a:pPr>
                <a:defRPr/>
              </a:pPr>
              <a:t>16</a:t>
            </a:fld>
            <a:endParaRPr lang="en-AU" sz="1400">
              <a:solidFill>
                <a:srgbClr val="1D1D60"/>
              </a:solidFill>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p:txBody>
          <a:bodyPr/>
          <a:lstStyle/>
          <a:p>
            <a:r>
              <a:rPr lang="en-US" kern="1200" dirty="0">
                <a:solidFill>
                  <a:srgbClr val="FF8200"/>
                </a:solidFill>
                <a:latin typeface="Arial" panose="020B0604020202020204" pitchFamily="34" charset="0"/>
                <a:cs typeface="Arial" panose="020B0604020202020204" pitchFamily="34" charset="0"/>
              </a:rPr>
              <a:t>Disc Hernias</a:t>
            </a:r>
          </a:p>
        </p:txBody>
      </p:sp>
      <p:sp>
        <p:nvSpPr>
          <p:cNvPr id="2" name="Slide Number Placeholder 1"/>
          <p:cNvSpPr>
            <a:spLocks noGrp="1"/>
          </p:cNvSpPr>
          <p:nvPr>
            <p:ph type="sldNum" sz="quarter" idx="10"/>
          </p:nvPr>
        </p:nvSpPr>
        <p:spPr/>
        <p:txBody>
          <a:bodyPr/>
          <a:lstStyle/>
          <a:p>
            <a:fld id="{65DB8DF4-6AFD-4037-92D2-C390D3177DD7}" type="slidenum">
              <a:rPr lang="en-AU" smtClean="0"/>
              <a:pPr/>
              <a:t>17</a:t>
            </a:fld>
            <a:endParaRPr lang="en-AU"/>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77306" y="1854989"/>
            <a:ext cx="2878851" cy="2661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rotWithShape="1">
          <a:blip r:embed="rId4">
            <a:extLst>
              <a:ext uri="{28A0092B-C50C-407E-A947-70E740481C1C}">
                <a14:useLocalDpi xmlns:a14="http://schemas.microsoft.com/office/drawing/2010/main" val="0"/>
              </a:ext>
            </a:extLst>
          </a:blip>
          <a:srcRect t="5201" b="12290"/>
          <a:stretch/>
        </p:blipFill>
        <p:spPr bwMode="auto">
          <a:xfrm>
            <a:off x="5004048" y="1772816"/>
            <a:ext cx="2925187" cy="26229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1897360" y="4869160"/>
            <a:ext cx="6851104" cy="1692771"/>
          </a:xfrm>
          <a:prstGeom prst="rect">
            <a:avLst/>
          </a:prstGeom>
          <a:noFill/>
        </p:spPr>
        <p:txBody>
          <a:bodyPr wrap="square" rtlCol="0">
            <a:spAutoFit/>
          </a:bodyPr>
          <a:lstStyle/>
          <a:p>
            <a:r>
              <a:rPr lang="en-AU" sz="1600" b="1" dirty="0" smtClean="0"/>
              <a:t>Disc herniation</a:t>
            </a:r>
          </a:p>
          <a:p>
            <a:endParaRPr lang="en-AU" sz="800" b="1" dirty="0" smtClean="0"/>
          </a:p>
          <a:p>
            <a:r>
              <a:rPr lang="en-AU" sz="1600" dirty="0" smtClean="0"/>
              <a:t>Degeneration or erosion of vertebrae and vertebral discs may cause part or all of the disc to protrude into the spinal canal, thereby compressing the spinal cord or spinal nerve roots. Disturbances in sensation, pain and paralysis can result. Herniated discs often occur in the lower lumbar region, but can also be found in the cervical area.</a:t>
            </a:r>
            <a:endParaRPr lang="en-US" sz="1600"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kern="1200" dirty="0">
                <a:solidFill>
                  <a:srgbClr val="FF8200"/>
                </a:solidFill>
                <a:latin typeface="Arial" panose="020B0604020202020204" pitchFamily="34" charset="0"/>
                <a:cs typeface="Arial" panose="020B0604020202020204" pitchFamily="34" charset="0"/>
              </a:rPr>
              <a:t>Spinal Nerve Compression</a:t>
            </a:r>
          </a:p>
        </p:txBody>
      </p:sp>
      <p:pic>
        <p:nvPicPr>
          <p:cNvPr id="5" name="Content Placeholder 4" descr="Plan view of nerve entrapment.jpg"/>
          <p:cNvPicPr>
            <a:picLocks noGrp="1" noChangeAspect="1"/>
          </p:cNvPicPr>
          <p:nvPr>
            <p:ph idx="1"/>
          </p:nvPr>
        </p:nvPicPr>
        <p:blipFill rotWithShape="1">
          <a:blip r:embed="rId3" cstate="print"/>
          <a:srcRect l="9796" t="15618" r="9796" b="15851"/>
          <a:stretch/>
        </p:blipFill>
        <p:spPr>
          <a:xfrm>
            <a:off x="2625005" y="2060848"/>
            <a:ext cx="5295211" cy="3960440"/>
          </a:xfrm>
        </p:spPr>
      </p:pic>
      <p:sp>
        <p:nvSpPr>
          <p:cNvPr id="4" name="Slide Number Placeholder 3"/>
          <p:cNvSpPr>
            <a:spLocks noGrp="1"/>
          </p:cNvSpPr>
          <p:nvPr>
            <p:ph type="sldNum" sz="quarter" idx="10"/>
          </p:nvPr>
        </p:nvSpPr>
        <p:spPr/>
        <p:txBody>
          <a:bodyPr/>
          <a:lstStyle/>
          <a:p>
            <a:fld id="{65DB8DF4-6AFD-4037-92D2-C390D3177DD7}" type="slidenum">
              <a:rPr lang="en-AU" smtClean="0"/>
              <a:pPr/>
              <a:t>18</a:t>
            </a:fld>
            <a:endParaRPr lang="en-AU"/>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kern="1200" dirty="0">
                <a:solidFill>
                  <a:srgbClr val="FF8200"/>
                </a:solidFill>
                <a:latin typeface="Arial" panose="020B0604020202020204" pitchFamily="34" charset="0"/>
                <a:cs typeface="Arial" panose="020B0604020202020204" pitchFamily="34" charset="0"/>
              </a:rPr>
              <a:t>Don’t look after your back = problems</a:t>
            </a:r>
          </a:p>
        </p:txBody>
      </p:sp>
      <p:pic>
        <p:nvPicPr>
          <p:cNvPr id="9" name="Content Placeholder 3" descr="Herniated disc.jpg"/>
          <p:cNvPicPr>
            <a:picLocks noGrp="1" noChangeAspect="1"/>
          </p:cNvPicPr>
          <p:nvPr>
            <p:ph idx="1"/>
          </p:nvPr>
        </p:nvPicPr>
        <p:blipFill rotWithShape="1">
          <a:blip r:embed="rId3" cstate="print"/>
          <a:srcRect l="24694" t="3953" r="24490" b="3489"/>
          <a:stretch/>
        </p:blipFill>
        <p:spPr>
          <a:xfrm>
            <a:off x="3491880" y="1774904"/>
            <a:ext cx="2701695" cy="4318392"/>
          </a:xfrm>
        </p:spPr>
      </p:pic>
      <p:sp>
        <p:nvSpPr>
          <p:cNvPr id="2" name="Slide Number Placeholder 1"/>
          <p:cNvSpPr>
            <a:spLocks noGrp="1"/>
          </p:cNvSpPr>
          <p:nvPr>
            <p:ph type="sldNum" sz="quarter" idx="10"/>
          </p:nvPr>
        </p:nvSpPr>
        <p:spPr/>
        <p:txBody>
          <a:bodyPr/>
          <a:lstStyle/>
          <a:p>
            <a:fld id="{65DB8DF4-6AFD-4037-92D2-C390D3177DD7}" type="slidenum">
              <a:rPr lang="en-AU" smtClean="0"/>
              <a:pPr/>
              <a:t>19</a:t>
            </a:fld>
            <a:endParaRPr lang="en-AU"/>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35696" y="260648"/>
            <a:ext cx="7128792" cy="1152128"/>
          </a:xfrm>
        </p:spPr>
        <p:txBody>
          <a:bodyPr/>
          <a:lstStyle/>
          <a:p>
            <a:r>
              <a:rPr lang="en-US" dirty="0" smtClean="0"/>
              <a:t/>
            </a:r>
            <a:br>
              <a:rPr lang="en-US" dirty="0" smtClean="0"/>
            </a:br>
            <a:r>
              <a:rPr lang="en-US" dirty="0"/>
              <a:t/>
            </a:r>
            <a:br>
              <a:rPr lang="en-US" dirty="0"/>
            </a:br>
            <a:r>
              <a:rPr lang="en-US" dirty="0" smtClean="0"/>
              <a:t/>
            </a:r>
            <a:br>
              <a:rPr lang="en-US" dirty="0" smtClean="0"/>
            </a:br>
            <a:r>
              <a:rPr lang="en-US" dirty="0"/>
              <a:t/>
            </a:r>
            <a:br>
              <a:rPr lang="en-US" dirty="0"/>
            </a:br>
            <a:r>
              <a:rPr lang="en-US" dirty="0" smtClean="0"/>
              <a:t/>
            </a:r>
            <a:br>
              <a:rPr lang="en-US" dirty="0" smtClean="0"/>
            </a:br>
            <a:r>
              <a:rPr lang="en-US" dirty="0"/>
              <a:t/>
            </a:r>
            <a:br>
              <a:rPr lang="en-US" dirty="0"/>
            </a:br>
            <a:r>
              <a:rPr lang="en-US" dirty="0" smtClean="0"/>
              <a:t/>
            </a:r>
            <a:br>
              <a:rPr lang="en-US" dirty="0" smtClean="0"/>
            </a:br>
            <a:r>
              <a:rPr lang="en-US" dirty="0"/>
              <a:t/>
            </a:r>
            <a:br>
              <a:rPr lang="en-US" dirty="0"/>
            </a:br>
            <a:r>
              <a:rPr lang="en-US" dirty="0" smtClean="0"/>
              <a:t/>
            </a:r>
            <a:br>
              <a:rPr lang="en-US" dirty="0" smtClean="0"/>
            </a:br>
            <a:r>
              <a:rPr lang="en-US" dirty="0"/>
              <a:t/>
            </a:r>
            <a:br>
              <a:rPr lang="en-US" dirty="0"/>
            </a:br>
            <a:r>
              <a:rPr lang="en-AU" dirty="0"/>
              <a:t/>
            </a:r>
            <a:br>
              <a:rPr lang="en-AU" dirty="0"/>
            </a:br>
            <a:r>
              <a:rPr lang="en-AU" kern="1200" dirty="0">
                <a:solidFill>
                  <a:srgbClr val="FF8200"/>
                </a:solidFill>
                <a:latin typeface="Arial" panose="020B0604020202020204" pitchFamily="34" charset="0"/>
                <a:cs typeface="Arial" panose="020B0604020202020204" pitchFamily="34" charset="0"/>
              </a:rPr>
              <a:t>The Mining and Quarrying Occupational Health and Safety Committee</a:t>
            </a:r>
          </a:p>
        </p:txBody>
      </p:sp>
      <p:sp>
        <p:nvSpPr>
          <p:cNvPr id="3" name="Content Placeholder 2"/>
          <p:cNvSpPr>
            <a:spLocks noGrp="1"/>
          </p:cNvSpPr>
          <p:nvPr>
            <p:ph idx="1"/>
          </p:nvPr>
        </p:nvSpPr>
        <p:spPr/>
        <p:txBody>
          <a:bodyPr/>
          <a:lstStyle/>
          <a:p>
            <a:pPr marL="0" indent="0" hangingPunct="0">
              <a:buNone/>
            </a:pPr>
            <a:r>
              <a:rPr lang="en-US" b="1" dirty="0"/>
              <a:t>Promoting Work Health and Safety in the Workplace</a:t>
            </a:r>
            <a:endParaRPr lang="en-AU" dirty="0"/>
          </a:p>
          <a:p>
            <a:pPr marL="0" indent="0" fontAlgn="auto">
              <a:buNone/>
            </a:pPr>
            <a:r>
              <a:rPr lang="en-US" sz="1800" dirty="0"/>
              <a:t>This workplace industry safety </a:t>
            </a:r>
            <a:r>
              <a:rPr lang="en-US" sz="1800" dirty="0" smtClean="0"/>
              <a:t>presentation </a:t>
            </a:r>
            <a:r>
              <a:rPr lang="en-US" sz="1800" dirty="0"/>
              <a:t>is developed and fully funded by the Mining and Quarrying Occupational Health and Safety Committee (MAQOHSC). </a:t>
            </a:r>
            <a:endParaRPr lang="en-US" sz="1800" dirty="0" smtClean="0"/>
          </a:p>
          <a:p>
            <a:pPr marL="0" indent="0" fontAlgn="auto">
              <a:buNone/>
            </a:pPr>
            <a:endParaRPr lang="en-AU" dirty="0" smtClean="0"/>
          </a:p>
          <a:p>
            <a:pPr marL="0" indent="0" fontAlgn="auto">
              <a:buNone/>
            </a:pPr>
            <a:endParaRPr lang="en-AU" dirty="0"/>
          </a:p>
          <a:p>
            <a:pPr marL="0" indent="0" fontAlgn="auto">
              <a:buNone/>
            </a:pPr>
            <a:endParaRPr lang="en-AU" dirty="0" smtClean="0"/>
          </a:p>
          <a:p>
            <a:pPr marL="0" indent="0" fontAlgn="auto">
              <a:buNone/>
            </a:pPr>
            <a:endParaRPr lang="en-AU" dirty="0"/>
          </a:p>
          <a:p>
            <a:pPr marL="0" indent="0" fontAlgn="auto">
              <a:buNone/>
            </a:pPr>
            <a:endParaRPr lang="en-AU" dirty="0" smtClean="0"/>
          </a:p>
          <a:p>
            <a:pPr marL="0" indent="0" algn="r">
              <a:buNone/>
            </a:pPr>
            <a:r>
              <a:rPr lang="en-AU" sz="1600" dirty="0" smtClean="0"/>
              <a:t>ISBN </a:t>
            </a:r>
            <a:r>
              <a:rPr lang="en-AU" sz="1600" dirty="0"/>
              <a:t>978-1-925361-40-7</a:t>
            </a:r>
          </a:p>
          <a:p>
            <a:pPr marL="0" indent="0" fontAlgn="auto">
              <a:buNone/>
            </a:pPr>
            <a:endParaRPr lang="en-AU" kern="1200" dirty="0">
              <a:solidFill>
                <a:srgbClr val="FF8200"/>
              </a:solidFill>
              <a:latin typeface="Arial" panose="020B0604020202020204" pitchFamily="34" charset="0"/>
              <a:cs typeface="Arial" panose="020B0604020202020204" pitchFamily="34" charset="0"/>
            </a:endParaRPr>
          </a:p>
          <a:p>
            <a:pPr marL="0" indent="0" fontAlgn="auto">
              <a:buNone/>
            </a:pPr>
            <a:endParaRPr lang="en-AU" kern="1200" dirty="0" smtClean="0">
              <a:solidFill>
                <a:srgbClr val="FF8200"/>
              </a:solidFill>
              <a:latin typeface="Arial" panose="020B0604020202020204" pitchFamily="34" charset="0"/>
              <a:cs typeface="Arial" panose="020B0604020202020204" pitchFamily="34" charset="0"/>
            </a:endParaRPr>
          </a:p>
          <a:p>
            <a:pPr marL="0" indent="0" fontAlgn="auto">
              <a:buNone/>
            </a:pPr>
            <a:endParaRPr lang="en-AU" dirty="0"/>
          </a:p>
          <a:p>
            <a:endParaRPr lang="en-AU" dirty="0"/>
          </a:p>
        </p:txBody>
      </p:sp>
      <p:sp>
        <p:nvSpPr>
          <p:cNvPr id="4" name="Slide Number Placeholder 3"/>
          <p:cNvSpPr>
            <a:spLocks noGrp="1"/>
          </p:cNvSpPr>
          <p:nvPr>
            <p:ph type="sldNum" sz="quarter" idx="10"/>
          </p:nvPr>
        </p:nvSpPr>
        <p:spPr/>
        <p:txBody>
          <a:bodyPr/>
          <a:lstStyle/>
          <a:p>
            <a:pPr>
              <a:defRPr/>
            </a:pPr>
            <a:fld id="{65DB8DF4-6AFD-4037-92D2-C390D3177DD7}" type="slidenum">
              <a:rPr lang="en-AU" smtClean="0"/>
              <a:pPr>
                <a:defRPr/>
              </a:pPr>
              <a:t>2</a:t>
            </a:fld>
            <a:endParaRPr lang="en-AU" sz="1400" dirty="0">
              <a:solidFill>
                <a:srgbClr val="1D1D60"/>
              </a:solidFill>
            </a:endParaRPr>
          </a:p>
        </p:txBody>
      </p:sp>
    </p:spTree>
    <p:extLst>
      <p:ext uri="{BB962C8B-B14F-4D97-AF65-F5344CB8AC3E}">
        <p14:creationId xmlns:p14="http://schemas.microsoft.com/office/powerpoint/2010/main" val="3660223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kern="1200" dirty="0">
                <a:solidFill>
                  <a:srgbClr val="FF8200"/>
                </a:solidFill>
                <a:latin typeface="Arial" panose="020B0604020202020204" pitchFamily="34" charset="0"/>
                <a:cs typeface="Arial" panose="020B0604020202020204" pitchFamily="34" charset="0"/>
              </a:rPr>
              <a:t>Disc pressure – </a:t>
            </a:r>
            <a:br>
              <a:rPr lang="en-AU" kern="1200" dirty="0">
                <a:solidFill>
                  <a:srgbClr val="FF8200"/>
                </a:solidFill>
                <a:latin typeface="Arial" panose="020B0604020202020204" pitchFamily="34" charset="0"/>
                <a:cs typeface="Arial" panose="020B0604020202020204" pitchFamily="34" charset="0"/>
              </a:rPr>
            </a:br>
            <a:r>
              <a:rPr lang="en-AU" kern="1200" dirty="0">
                <a:solidFill>
                  <a:srgbClr val="FF8200"/>
                </a:solidFill>
                <a:latin typeface="Arial" panose="020B0604020202020204" pitchFamily="34" charset="0"/>
                <a:cs typeface="Arial" panose="020B0604020202020204" pitchFamily="34" charset="0"/>
              </a:rPr>
              <a:t>your back is NOT a crane</a:t>
            </a:r>
            <a:endParaRPr lang="en-US" kern="1200" dirty="0">
              <a:solidFill>
                <a:srgbClr val="FF8200"/>
              </a:solidFill>
              <a:latin typeface="Arial" panose="020B0604020202020204" pitchFamily="34" charset="0"/>
              <a:cs typeface="Arial" panose="020B0604020202020204" pitchFamily="34" charset="0"/>
            </a:endParaRPr>
          </a:p>
        </p:txBody>
      </p:sp>
      <p:pic>
        <p:nvPicPr>
          <p:cNvPr id="6" name="Content Placeholder 5" descr="L3 Study.JPG"/>
          <p:cNvPicPr>
            <a:picLocks noGrp="1" noChangeAspect="1"/>
          </p:cNvPicPr>
          <p:nvPr>
            <p:ph idx="1"/>
          </p:nvPr>
        </p:nvPicPr>
        <p:blipFill>
          <a:blip r:embed="rId3" cstate="print"/>
          <a:stretch>
            <a:fillRect/>
          </a:stretch>
        </p:blipFill>
        <p:spPr>
          <a:xfrm>
            <a:off x="1940610" y="1897166"/>
            <a:ext cx="6357773" cy="4196130"/>
          </a:xfrm>
        </p:spPr>
      </p:pic>
      <p:sp>
        <p:nvSpPr>
          <p:cNvPr id="3" name="Slide Number Placeholder 2"/>
          <p:cNvSpPr>
            <a:spLocks noGrp="1"/>
          </p:cNvSpPr>
          <p:nvPr>
            <p:ph type="sldNum" sz="quarter" idx="10"/>
          </p:nvPr>
        </p:nvSpPr>
        <p:spPr/>
        <p:txBody>
          <a:bodyPr/>
          <a:lstStyle/>
          <a:p>
            <a:fld id="{65DB8DF4-6AFD-4037-92D2-C390D3177DD7}" type="slidenum">
              <a:rPr lang="en-AU" smtClean="0"/>
              <a:pPr/>
              <a:t>20</a:t>
            </a:fld>
            <a:endParaRPr lang="en-AU"/>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p:txBody>
          <a:bodyPr/>
          <a:lstStyle/>
          <a:p>
            <a:r>
              <a:rPr lang="en-AU" kern="1200" dirty="0">
                <a:solidFill>
                  <a:srgbClr val="FF8200"/>
                </a:solidFill>
                <a:latin typeface="Arial" panose="020B0604020202020204" pitchFamily="34" charset="0"/>
                <a:cs typeface="Arial" panose="020B0604020202020204" pitchFamily="34" charset="0"/>
              </a:rPr>
              <a:t>How can we prevent these injuries?</a:t>
            </a:r>
            <a:endParaRPr lang="en-US" kern="1200" dirty="0">
              <a:solidFill>
                <a:srgbClr val="FF8200"/>
              </a:solidFill>
              <a:latin typeface="Arial" panose="020B0604020202020204" pitchFamily="34" charset="0"/>
              <a:cs typeface="Arial" panose="020B0604020202020204" pitchFamily="34" charset="0"/>
            </a:endParaRPr>
          </a:p>
        </p:txBody>
      </p:sp>
      <p:sp>
        <p:nvSpPr>
          <p:cNvPr id="5" name="Content Placeholder 4"/>
          <p:cNvSpPr>
            <a:spLocks noGrp="1"/>
          </p:cNvSpPr>
          <p:nvPr>
            <p:ph idx="1"/>
          </p:nvPr>
        </p:nvSpPr>
        <p:spPr/>
        <p:txBody>
          <a:bodyPr/>
          <a:lstStyle/>
          <a:p>
            <a:pPr marL="0" indent="0">
              <a:buNone/>
            </a:pPr>
            <a:r>
              <a:rPr lang="en-AU" b="1" dirty="0" smtClean="0"/>
              <a:t>Assess the risk</a:t>
            </a:r>
          </a:p>
          <a:p>
            <a:r>
              <a:rPr lang="en-US" dirty="0" smtClean="0"/>
              <a:t>Avoid lifting whenever possible</a:t>
            </a:r>
          </a:p>
          <a:p>
            <a:r>
              <a:rPr lang="en-AU" dirty="0" smtClean="0"/>
              <a:t>Take time and assess the load</a:t>
            </a:r>
          </a:p>
          <a:p>
            <a:r>
              <a:rPr lang="en-AU" dirty="0" smtClean="0"/>
              <a:t>Is this a team lift?</a:t>
            </a:r>
          </a:p>
          <a:p>
            <a:r>
              <a:rPr lang="en-AU" dirty="0" smtClean="0"/>
              <a:t>Warm up before lifting</a:t>
            </a:r>
          </a:p>
          <a:p>
            <a:r>
              <a:rPr lang="en-AU" dirty="0" smtClean="0"/>
              <a:t>Use good lifting techniques</a:t>
            </a:r>
          </a:p>
          <a:p>
            <a:r>
              <a:rPr lang="en-AU" dirty="0" smtClean="0"/>
              <a:t>Stay fit and flexible with regular exercises </a:t>
            </a:r>
            <a:br>
              <a:rPr lang="en-AU" dirty="0" smtClean="0"/>
            </a:br>
            <a:r>
              <a:rPr lang="en-AU" dirty="0" smtClean="0"/>
              <a:t>including walking, swimming and flexibility exercises. </a:t>
            </a:r>
            <a:br>
              <a:rPr lang="en-AU" dirty="0" smtClean="0"/>
            </a:br>
            <a:r>
              <a:rPr lang="en-AU" dirty="0" smtClean="0"/>
              <a:t>– Move it or lose it!</a:t>
            </a:r>
          </a:p>
          <a:p>
            <a:endParaRPr lang="en-AU" dirty="0"/>
          </a:p>
        </p:txBody>
      </p:sp>
      <p:sp>
        <p:nvSpPr>
          <p:cNvPr id="2" name="Slide Number Placeholder 1"/>
          <p:cNvSpPr>
            <a:spLocks noGrp="1"/>
          </p:cNvSpPr>
          <p:nvPr>
            <p:ph type="sldNum" sz="quarter" idx="10"/>
          </p:nvPr>
        </p:nvSpPr>
        <p:spPr/>
        <p:txBody>
          <a:bodyPr/>
          <a:lstStyle/>
          <a:p>
            <a:fld id="{65DB8DF4-6AFD-4037-92D2-C390D3177DD7}" type="slidenum">
              <a:rPr lang="en-AU" smtClean="0"/>
              <a:pPr/>
              <a:t>21</a:t>
            </a:fld>
            <a:endParaRPr lang="en-AU"/>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
                                            <p:txEl>
                                              <p:pRg st="1" end="1"/>
                                            </p:txEl>
                                          </p:spTgt>
                                        </p:tgtEl>
                                        <p:attrNameLst>
                                          <p:attrName>style.visibility</p:attrName>
                                        </p:attrNameLst>
                                      </p:cBhvr>
                                      <p:to>
                                        <p:strVal val="visible"/>
                                      </p:to>
                                    </p:set>
                                    <p:anim calcmode="lin" valueType="num">
                                      <p:cBhvr additive="base">
                                        <p:cTn id="13"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5">
                                            <p:txEl>
                                              <p:pRg st="2" end="2"/>
                                            </p:txEl>
                                          </p:spTgt>
                                        </p:tgtEl>
                                        <p:attrNameLst>
                                          <p:attrName>style.visibility</p:attrName>
                                        </p:attrNameLst>
                                      </p:cBhvr>
                                      <p:to>
                                        <p:strVal val="visible"/>
                                      </p:to>
                                    </p:set>
                                    <p:anim calcmode="lin" valueType="num">
                                      <p:cBhvr additive="base">
                                        <p:cTn id="19"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5">
                                            <p:txEl>
                                              <p:pRg st="3" end="3"/>
                                            </p:txEl>
                                          </p:spTgt>
                                        </p:tgtEl>
                                        <p:attrNameLst>
                                          <p:attrName>style.visibility</p:attrName>
                                        </p:attrNameLst>
                                      </p:cBhvr>
                                      <p:to>
                                        <p:strVal val="visible"/>
                                      </p:to>
                                    </p:set>
                                    <p:anim calcmode="lin" valueType="num">
                                      <p:cBhvr additive="base">
                                        <p:cTn id="25"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5">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5">
                                            <p:txEl>
                                              <p:pRg st="4" end="4"/>
                                            </p:txEl>
                                          </p:spTgt>
                                        </p:tgtEl>
                                        <p:attrNameLst>
                                          <p:attrName>style.visibility</p:attrName>
                                        </p:attrNameLst>
                                      </p:cBhvr>
                                      <p:to>
                                        <p:strVal val="visible"/>
                                      </p:to>
                                    </p:set>
                                    <p:anim calcmode="lin" valueType="num">
                                      <p:cBhvr additive="base">
                                        <p:cTn id="31" dur="500" fill="hold"/>
                                        <p:tgtEl>
                                          <p:spTgt spid="5">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5">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5">
                                            <p:txEl>
                                              <p:pRg st="5" end="5"/>
                                            </p:txEl>
                                          </p:spTgt>
                                        </p:tgtEl>
                                        <p:attrNameLst>
                                          <p:attrName>style.visibility</p:attrName>
                                        </p:attrNameLst>
                                      </p:cBhvr>
                                      <p:to>
                                        <p:strVal val="visible"/>
                                      </p:to>
                                    </p:set>
                                    <p:anim calcmode="lin" valueType="num">
                                      <p:cBhvr additive="base">
                                        <p:cTn id="37" dur="500" fill="hold"/>
                                        <p:tgtEl>
                                          <p:spTgt spid="5">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5">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5">
                                            <p:txEl>
                                              <p:pRg st="6" end="6"/>
                                            </p:txEl>
                                          </p:spTgt>
                                        </p:tgtEl>
                                        <p:attrNameLst>
                                          <p:attrName>style.visibility</p:attrName>
                                        </p:attrNameLst>
                                      </p:cBhvr>
                                      <p:to>
                                        <p:strVal val="visible"/>
                                      </p:to>
                                    </p:set>
                                    <p:anim calcmode="lin" valueType="num">
                                      <p:cBhvr additive="base">
                                        <p:cTn id="43" dur="500" fill="hold"/>
                                        <p:tgtEl>
                                          <p:spTgt spid="5">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5">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kern="1200" dirty="0">
                <a:solidFill>
                  <a:srgbClr val="FF8200"/>
                </a:solidFill>
                <a:latin typeface="Arial" panose="020B0604020202020204" pitchFamily="34" charset="0"/>
                <a:cs typeface="Arial" panose="020B0604020202020204" pitchFamily="34" charset="0"/>
              </a:rPr>
              <a:t>Plant seating</a:t>
            </a:r>
          </a:p>
        </p:txBody>
      </p:sp>
      <p:pic>
        <p:nvPicPr>
          <p:cNvPr id="5" name="Content Placeholder 4" descr="Vehicle Seating 1.jpg"/>
          <p:cNvPicPr>
            <a:picLocks noGrp="1" noChangeAspect="1"/>
          </p:cNvPicPr>
          <p:nvPr>
            <p:ph idx="1"/>
          </p:nvPr>
        </p:nvPicPr>
        <p:blipFill>
          <a:blip r:embed="rId3" cstate="print"/>
          <a:stretch>
            <a:fillRect/>
          </a:stretch>
        </p:blipFill>
        <p:spPr>
          <a:xfrm>
            <a:off x="2307136" y="1844824"/>
            <a:ext cx="5361208" cy="4216465"/>
          </a:xfrm>
        </p:spPr>
      </p:pic>
      <p:sp>
        <p:nvSpPr>
          <p:cNvPr id="4" name="Slide Number Placeholder 3"/>
          <p:cNvSpPr>
            <a:spLocks noGrp="1"/>
          </p:cNvSpPr>
          <p:nvPr>
            <p:ph type="sldNum" sz="quarter" idx="10"/>
          </p:nvPr>
        </p:nvSpPr>
        <p:spPr/>
        <p:txBody>
          <a:bodyPr/>
          <a:lstStyle/>
          <a:p>
            <a:fld id="{65DB8DF4-6AFD-4037-92D2-C390D3177DD7}" type="slidenum">
              <a:rPr lang="en-AU" smtClean="0"/>
              <a:pPr/>
              <a:t>22</a:t>
            </a:fld>
            <a:endParaRPr lang="en-AU"/>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kern="1200" dirty="0">
                <a:solidFill>
                  <a:srgbClr val="FF8200"/>
                </a:solidFill>
                <a:latin typeface="Arial" panose="020B0604020202020204" pitchFamily="34" charset="0"/>
                <a:cs typeface="Arial" panose="020B0604020202020204" pitchFamily="34" charset="0"/>
              </a:rPr>
              <a:t>Seat Adjustments</a:t>
            </a:r>
          </a:p>
        </p:txBody>
      </p:sp>
      <p:pic>
        <p:nvPicPr>
          <p:cNvPr id="5" name="Content Placeholder 4" descr="Seating adjustments 2.jpg"/>
          <p:cNvPicPr>
            <a:picLocks noGrp="1" noChangeAspect="1"/>
          </p:cNvPicPr>
          <p:nvPr>
            <p:ph idx="1"/>
          </p:nvPr>
        </p:nvPicPr>
        <p:blipFill>
          <a:blip r:embed="rId3" cstate="print"/>
          <a:stretch>
            <a:fillRect/>
          </a:stretch>
        </p:blipFill>
        <p:spPr>
          <a:xfrm>
            <a:off x="3563888" y="1700213"/>
            <a:ext cx="3032924" cy="4776787"/>
          </a:xfrm>
        </p:spPr>
      </p:pic>
      <p:sp>
        <p:nvSpPr>
          <p:cNvPr id="4" name="Slide Number Placeholder 3"/>
          <p:cNvSpPr>
            <a:spLocks noGrp="1"/>
          </p:cNvSpPr>
          <p:nvPr>
            <p:ph type="sldNum" sz="quarter" idx="10"/>
          </p:nvPr>
        </p:nvSpPr>
        <p:spPr/>
        <p:txBody>
          <a:bodyPr/>
          <a:lstStyle/>
          <a:p>
            <a:fld id="{65DB8DF4-6AFD-4037-92D2-C390D3177DD7}" type="slidenum">
              <a:rPr lang="en-AU" smtClean="0"/>
              <a:pPr/>
              <a:t>23</a:t>
            </a:fld>
            <a:endParaRPr lang="en-AU"/>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kern="1200" dirty="0">
                <a:solidFill>
                  <a:srgbClr val="FF8200"/>
                </a:solidFill>
                <a:latin typeface="Arial" panose="020B0604020202020204" pitchFamily="34" charset="0"/>
                <a:cs typeface="Arial" panose="020B0604020202020204" pitchFamily="34" charset="0"/>
              </a:rPr>
              <a:t>When should a risk assessment </a:t>
            </a:r>
            <a:br>
              <a:rPr lang="en-AU" kern="1200" dirty="0">
                <a:solidFill>
                  <a:srgbClr val="FF8200"/>
                </a:solidFill>
                <a:latin typeface="Arial" panose="020B0604020202020204" pitchFamily="34" charset="0"/>
                <a:cs typeface="Arial" panose="020B0604020202020204" pitchFamily="34" charset="0"/>
              </a:rPr>
            </a:br>
            <a:r>
              <a:rPr lang="en-AU" kern="1200" dirty="0">
                <a:solidFill>
                  <a:srgbClr val="FF8200"/>
                </a:solidFill>
                <a:latin typeface="Arial" panose="020B0604020202020204" pitchFamily="34" charset="0"/>
                <a:cs typeface="Arial" panose="020B0604020202020204" pitchFamily="34" charset="0"/>
              </a:rPr>
              <a:t>be conducted?</a:t>
            </a:r>
          </a:p>
        </p:txBody>
      </p:sp>
      <p:sp>
        <p:nvSpPr>
          <p:cNvPr id="3" name="Content Placeholder 2"/>
          <p:cNvSpPr>
            <a:spLocks noGrp="1"/>
          </p:cNvSpPr>
          <p:nvPr>
            <p:ph idx="1"/>
          </p:nvPr>
        </p:nvSpPr>
        <p:spPr>
          <a:xfrm>
            <a:off x="1835696" y="1700808"/>
            <a:ext cx="6696744" cy="4776192"/>
          </a:xfrm>
        </p:spPr>
        <p:txBody>
          <a:bodyPr/>
          <a:lstStyle/>
          <a:p>
            <a:pPr marL="0" indent="0">
              <a:buNone/>
            </a:pPr>
            <a:r>
              <a:rPr lang="en-AU" dirty="0" smtClean="0"/>
              <a:t>A risk assessment should be conducted when a hazard has been identified, unless the risk is well known and you know how to control it. </a:t>
            </a:r>
          </a:p>
          <a:p>
            <a:pPr marL="0" indent="0">
              <a:buNone/>
            </a:pPr>
            <a:r>
              <a:rPr lang="en-AU" dirty="0" smtClean="0"/>
              <a:t>A risk assessment can help determine:</a:t>
            </a:r>
          </a:p>
          <a:p>
            <a:pPr lvl="0"/>
            <a:r>
              <a:rPr lang="en-AU" dirty="0"/>
              <a:t>W</a:t>
            </a:r>
            <a:r>
              <a:rPr lang="en-AU" dirty="0" smtClean="0"/>
              <a:t>hich postures, movements and forces of the task pose a risk </a:t>
            </a:r>
          </a:p>
          <a:p>
            <a:pPr lvl="0"/>
            <a:r>
              <a:rPr lang="en-AU" dirty="0"/>
              <a:t>W</a:t>
            </a:r>
            <a:r>
              <a:rPr lang="en-AU" dirty="0" smtClean="0"/>
              <a:t>here during the task they pose a risk  </a:t>
            </a:r>
          </a:p>
          <a:p>
            <a:pPr lvl="0"/>
            <a:r>
              <a:rPr lang="en-AU" dirty="0"/>
              <a:t>W</a:t>
            </a:r>
            <a:r>
              <a:rPr lang="en-AU" dirty="0" smtClean="0"/>
              <a:t>hy they are occurring</a:t>
            </a:r>
          </a:p>
          <a:p>
            <a:pPr lvl="0"/>
            <a:r>
              <a:rPr lang="en-AU" dirty="0"/>
              <a:t>W</a:t>
            </a:r>
            <a:r>
              <a:rPr lang="en-AU" dirty="0" smtClean="0"/>
              <a:t>hat needs to be fixed. </a:t>
            </a:r>
          </a:p>
          <a:p>
            <a:endParaRPr lang="en-AU" dirty="0"/>
          </a:p>
        </p:txBody>
      </p:sp>
      <p:sp>
        <p:nvSpPr>
          <p:cNvPr id="4" name="Slide Number Placeholder 3"/>
          <p:cNvSpPr>
            <a:spLocks noGrp="1"/>
          </p:cNvSpPr>
          <p:nvPr>
            <p:ph type="sldNum" sz="quarter" idx="10"/>
          </p:nvPr>
        </p:nvSpPr>
        <p:spPr/>
        <p:txBody>
          <a:bodyPr/>
          <a:lstStyle/>
          <a:p>
            <a:fld id="{65DB8DF4-6AFD-4037-92D2-C390D3177DD7}" type="slidenum">
              <a:rPr lang="en-AU" smtClean="0"/>
              <a:pPr/>
              <a:t>24</a:t>
            </a:fld>
            <a:endParaRPr lang="en-AU"/>
          </a:p>
        </p:txBody>
      </p:sp>
    </p:spTree>
    <p:extLst>
      <p:ext uri="{BB962C8B-B14F-4D97-AF65-F5344CB8AC3E}">
        <p14:creationId xmlns:p14="http://schemas.microsoft.com/office/powerpoint/2010/main" val="24726415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kern="1200" dirty="0">
                <a:solidFill>
                  <a:srgbClr val="FF8200"/>
                </a:solidFill>
                <a:latin typeface="Arial" panose="020B0604020202020204" pitchFamily="34" charset="0"/>
                <a:cs typeface="Arial" panose="020B0604020202020204" pitchFamily="34" charset="0"/>
              </a:rPr>
              <a:t>Assessing Risks for Hazardous </a:t>
            </a:r>
            <a:br>
              <a:rPr lang="en-AU" kern="1200" dirty="0">
                <a:solidFill>
                  <a:srgbClr val="FF8200"/>
                </a:solidFill>
                <a:latin typeface="Arial" panose="020B0604020202020204" pitchFamily="34" charset="0"/>
                <a:cs typeface="Arial" panose="020B0604020202020204" pitchFamily="34" charset="0"/>
              </a:rPr>
            </a:br>
            <a:r>
              <a:rPr lang="en-AU" kern="1200" dirty="0">
                <a:solidFill>
                  <a:srgbClr val="FF8200"/>
                </a:solidFill>
                <a:latin typeface="Arial" panose="020B0604020202020204" pitchFamily="34" charset="0"/>
                <a:cs typeface="Arial" panose="020B0604020202020204" pitchFamily="34" charset="0"/>
              </a:rPr>
              <a:t>Manual Tasks</a:t>
            </a:r>
          </a:p>
        </p:txBody>
      </p:sp>
      <p:sp>
        <p:nvSpPr>
          <p:cNvPr id="3" name="Content Placeholder 2"/>
          <p:cNvSpPr>
            <a:spLocks noGrp="1"/>
          </p:cNvSpPr>
          <p:nvPr>
            <p:ph idx="1"/>
          </p:nvPr>
        </p:nvSpPr>
        <p:spPr/>
        <p:txBody>
          <a:bodyPr/>
          <a:lstStyle/>
          <a:p>
            <a:r>
              <a:rPr lang="en-AU" dirty="0" smtClean="0"/>
              <a:t>The best way to assess risks for hazardous manual tasks is to include those directly involved in the tasks.</a:t>
            </a:r>
          </a:p>
          <a:p>
            <a:r>
              <a:rPr lang="en-AU" dirty="0" smtClean="0"/>
              <a:t>Assessments should be conducted by at least two persons so that a balance of experience and objectivity is achieved.</a:t>
            </a:r>
          </a:p>
          <a:p>
            <a:r>
              <a:rPr lang="en-AU" dirty="0" smtClean="0"/>
              <a:t>Site hazardous manual task to be assessed?</a:t>
            </a:r>
          </a:p>
          <a:p>
            <a:r>
              <a:rPr lang="en-AU" dirty="0" smtClean="0"/>
              <a:t>So what is the risk assessment process?</a:t>
            </a:r>
          </a:p>
          <a:p>
            <a:endParaRPr lang="en-AU" dirty="0"/>
          </a:p>
        </p:txBody>
      </p:sp>
      <p:sp>
        <p:nvSpPr>
          <p:cNvPr id="4" name="Slide Number Placeholder 3"/>
          <p:cNvSpPr>
            <a:spLocks noGrp="1"/>
          </p:cNvSpPr>
          <p:nvPr>
            <p:ph type="sldNum" sz="quarter" idx="10"/>
          </p:nvPr>
        </p:nvSpPr>
        <p:spPr/>
        <p:txBody>
          <a:bodyPr/>
          <a:lstStyle/>
          <a:p>
            <a:fld id="{65DB8DF4-6AFD-4037-92D2-C390D3177DD7}" type="slidenum">
              <a:rPr lang="en-AU" smtClean="0"/>
              <a:pPr/>
              <a:t>25</a:t>
            </a:fld>
            <a:endParaRPr lang="en-AU"/>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p:txBody>
          <a:bodyPr/>
          <a:lstStyle/>
          <a:p>
            <a:r>
              <a:rPr lang="en-AU" kern="1200" dirty="0">
                <a:solidFill>
                  <a:srgbClr val="FF8200"/>
                </a:solidFill>
                <a:latin typeface="Arial" panose="020B0604020202020204" pitchFamily="34" charset="0"/>
                <a:cs typeface="Arial" panose="020B0604020202020204" pitchFamily="34" charset="0"/>
              </a:rPr>
              <a:t>Assessing Risks for Hazardous </a:t>
            </a:r>
            <a:br>
              <a:rPr lang="en-AU" kern="1200" dirty="0">
                <a:solidFill>
                  <a:srgbClr val="FF8200"/>
                </a:solidFill>
                <a:latin typeface="Arial" panose="020B0604020202020204" pitchFamily="34" charset="0"/>
                <a:cs typeface="Arial" panose="020B0604020202020204" pitchFamily="34" charset="0"/>
              </a:rPr>
            </a:br>
            <a:r>
              <a:rPr lang="en-AU" kern="1200" dirty="0">
                <a:solidFill>
                  <a:srgbClr val="FF8200"/>
                </a:solidFill>
                <a:latin typeface="Arial" panose="020B0604020202020204" pitchFamily="34" charset="0"/>
                <a:cs typeface="Arial" panose="020B0604020202020204" pitchFamily="34" charset="0"/>
              </a:rPr>
              <a:t>Manual Tasks</a:t>
            </a:r>
          </a:p>
        </p:txBody>
      </p:sp>
      <p:sp>
        <p:nvSpPr>
          <p:cNvPr id="4" name="Slide Number Placeholder 3"/>
          <p:cNvSpPr>
            <a:spLocks noGrp="1"/>
          </p:cNvSpPr>
          <p:nvPr>
            <p:ph type="sldNum" sz="quarter" idx="10"/>
          </p:nvPr>
        </p:nvSpPr>
        <p:spPr/>
        <p:txBody>
          <a:bodyPr/>
          <a:lstStyle/>
          <a:p>
            <a:fld id="{65DB8DF4-6AFD-4037-92D2-C390D3177DD7}" type="slidenum">
              <a:rPr lang="en-AU" smtClean="0"/>
              <a:pPr/>
              <a:t>26</a:t>
            </a:fld>
            <a:endParaRPr lang="en-AU"/>
          </a:p>
        </p:txBody>
      </p:sp>
      <p:graphicFrame>
        <p:nvGraphicFramePr>
          <p:cNvPr id="7" name="Content Placeholder 4"/>
          <p:cNvGraphicFramePr>
            <a:graphicFrameLocks/>
          </p:cNvGraphicFramePr>
          <p:nvPr>
            <p:extLst>
              <p:ext uri="{D42A27DB-BD31-4B8C-83A1-F6EECF244321}">
                <p14:modId xmlns:p14="http://schemas.microsoft.com/office/powerpoint/2010/main" val="1749437545"/>
              </p:ext>
            </p:extLst>
          </p:nvPr>
        </p:nvGraphicFramePr>
        <p:xfrm>
          <a:off x="1979712" y="1628800"/>
          <a:ext cx="6768752" cy="5124023"/>
        </p:xfrm>
        <a:graphic>
          <a:graphicData uri="http://schemas.openxmlformats.org/drawingml/2006/table">
            <a:tbl>
              <a:tblPr firstRow="1" firstCol="1" bandRow="1">
                <a:tableStyleId>{69012ECD-51FC-41F1-AA8D-1B2483CD663E}</a:tableStyleId>
              </a:tblPr>
              <a:tblGrid>
                <a:gridCol w="987901"/>
                <a:gridCol w="1909798"/>
                <a:gridCol w="3871053"/>
              </a:tblGrid>
              <a:tr h="350159">
                <a:tc gridSpan="2">
                  <a:txBody>
                    <a:bodyPr/>
                    <a:lstStyle/>
                    <a:p>
                      <a:pPr>
                        <a:spcAft>
                          <a:spcPts val="600"/>
                        </a:spcAft>
                        <a:tabLst>
                          <a:tab pos="274320" algn="l"/>
                        </a:tabLst>
                      </a:pPr>
                      <a:r>
                        <a:rPr lang="en-AU" sz="1200" dirty="0">
                          <a:effectLst/>
                        </a:rPr>
                        <a:t>Hierarchy of control</a:t>
                      </a:r>
                      <a:endParaRPr lang="en-AU" sz="1200" dirty="0">
                        <a:effectLst/>
                        <a:latin typeface="Arial"/>
                        <a:ea typeface="Times New Roman"/>
                        <a:cs typeface="Times New Roman"/>
                      </a:endParaRPr>
                    </a:p>
                  </a:txBody>
                  <a:tcPr marL="144000" marR="47825" marT="108000" marB="0"/>
                </a:tc>
                <a:tc hMerge="1">
                  <a:txBody>
                    <a:bodyPr/>
                    <a:lstStyle/>
                    <a:p>
                      <a:endParaRPr lang="en-AU"/>
                    </a:p>
                  </a:txBody>
                  <a:tcPr/>
                </a:tc>
                <a:tc>
                  <a:txBody>
                    <a:bodyPr/>
                    <a:lstStyle/>
                    <a:p>
                      <a:pPr>
                        <a:spcAft>
                          <a:spcPts val="600"/>
                        </a:spcAft>
                        <a:tabLst>
                          <a:tab pos="274320" algn="l"/>
                        </a:tabLst>
                      </a:pPr>
                      <a:r>
                        <a:rPr lang="en-AU" sz="1200" dirty="0">
                          <a:effectLst/>
                        </a:rPr>
                        <a:t>Examples of control measures</a:t>
                      </a:r>
                      <a:endParaRPr lang="en-AU" sz="1200" dirty="0">
                        <a:effectLst/>
                        <a:latin typeface="Arial"/>
                        <a:ea typeface="Times New Roman"/>
                        <a:cs typeface="Times New Roman"/>
                      </a:endParaRPr>
                    </a:p>
                  </a:txBody>
                  <a:tcPr marL="144000" marR="47825" marT="108000" marB="0"/>
                </a:tc>
              </a:tr>
              <a:tr h="941493">
                <a:tc>
                  <a:txBody>
                    <a:bodyPr/>
                    <a:lstStyle/>
                    <a:p>
                      <a:pPr>
                        <a:spcAft>
                          <a:spcPts val="600"/>
                        </a:spcAft>
                        <a:tabLst>
                          <a:tab pos="274320" algn="l"/>
                        </a:tabLst>
                      </a:pPr>
                      <a:r>
                        <a:rPr lang="en-AU" sz="1000" dirty="0">
                          <a:effectLst/>
                        </a:rPr>
                        <a:t>Level 1</a:t>
                      </a:r>
                      <a:endParaRPr lang="en-AU" sz="1000" dirty="0">
                        <a:effectLst/>
                        <a:latin typeface="Arial"/>
                        <a:ea typeface="Times New Roman"/>
                        <a:cs typeface="Times New Roman"/>
                      </a:endParaRPr>
                    </a:p>
                  </a:txBody>
                  <a:tcPr marL="144000" marR="360000" marT="108000" marB="108000"/>
                </a:tc>
                <a:tc>
                  <a:txBody>
                    <a:bodyPr/>
                    <a:lstStyle/>
                    <a:p>
                      <a:pPr>
                        <a:spcAft>
                          <a:spcPts val="600"/>
                        </a:spcAft>
                        <a:tabLst>
                          <a:tab pos="274320" algn="l"/>
                        </a:tabLst>
                      </a:pPr>
                      <a:r>
                        <a:rPr lang="en-AU" sz="1000" b="1" dirty="0">
                          <a:effectLst/>
                        </a:rPr>
                        <a:t>Elimination </a:t>
                      </a:r>
                      <a:endParaRPr lang="en-AU" sz="1000" b="1" dirty="0">
                        <a:effectLst/>
                        <a:latin typeface="Arial"/>
                        <a:ea typeface="Times New Roman"/>
                        <a:cs typeface="Times New Roman"/>
                      </a:endParaRPr>
                    </a:p>
                  </a:txBody>
                  <a:tcPr marL="144000" marR="360000" marT="108000" marB="108000"/>
                </a:tc>
                <a:tc>
                  <a:txBody>
                    <a:bodyPr/>
                    <a:lstStyle/>
                    <a:p>
                      <a:pPr marL="342900" lvl="0" indent="-342900">
                        <a:spcAft>
                          <a:spcPts val="600"/>
                        </a:spcAft>
                        <a:buFont typeface="Symbol"/>
                        <a:buChar char=""/>
                      </a:pPr>
                      <a:r>
                        <a:rPr lang="en-AU" sz="1000" dirty="0">
                          <a:effectLst/>
                        </a:rPr>
                        <a:t>Automate the manual task (such as using remote controls)</a:t>
                      </a:r>
                    </a:p>
                    <a:p>
                      <a:pPr marL="342900" lvl="0" indent="-342900">
                        <a:spcAft>
                          <a:spcPts val="600"/>
                        </a:spcAft>
                        <a:buFont typeface="Symbol"/>
                        <a:buChar char=""/>
                      </a:pPr>
                      <a:r>
                        <a:rPr lang="en-AU" sz="1000" dirty="0">
                          <a:effectLst/>
                        </a:rPr>
                        <a:t>Deliver goods directly to the point of use to eliminate multiple handling</a:t>
                      </a:r>
                      <a:endParaRPr lang="en-AU" sz="1000" dirty="0">
                        <a:effectLst/>
                        <a:latin typeface="Arial"/>
                        <a:ea typeface="Times New Roman"/>
                        <a:cs typeface="Times New Roman"/>
                      </a:endParaRPr>
                    </a:p>
                  </a:txBody>
                  <a:tcPr marL="144000" marR="360000" marT="108000" marB="108000"/>
                </a:tc>
              </a:tr>
              <a:tr h="941493">
                <a:tc rowSpan="3">
                  <a:txBody>
                    <a:bodyPr/>
                    <a:lstStyle/>
                    <a:p>
                      <a:pPr>
                        <a:spcAft>
                          <a:spcPts val="600"/>
                        </a:spcAft>
                        <a:tabLst>
                          <a:tab pos="274320" algn="l"/>
                        </a:tabLst>
                      </a:pPr>
                      <a:r>
                        <a:rPr lang="en-AU" sz="1000">
                          <a:effectLst/>
                        </a:rPr>
                        <a:t>Level 2</a:t>
                      </a:r>
                      <a:endParaRPr lang="en-AU" sz="1000">
                        <a:effectLst/>
                        <a:latin typeface="Arial"/>
                        <a:ea typeface="Times New Roman"/>
                        <a:cs typeface="Times New Roman"/>
                      </a:endParaRPr>
                    </a:p>
                  </a:txBody>
                  <a:tcPr marL="144000" marR="360000" marT="108000" marB="108000"/>
                </a:tc>
                <a:tc>
                  <a:txBody>
                    <a:bodyPr/>
                    <a:lstStyle/>
                    <a:p>
                      <a:pPr>
                        <a:spcAft>
                          <a:spcPts val="600"/>
                        </a:spcAft>
                        <a:tabLst>
                          <a:tab pos="274320" algn="l"/>
                        </a:tabLst>
                      </a:pPr>
                      <a:r>
                        <a:rPr lang="en-AU" sz="1000" b="1" dirty="0">
                          <a:effectLst/>
                        </a:rPr>
                        <a:t>Substitution </a:t>
                      </a:r>
                      <a:endParaRPr lang="en-AU" sz="1000" b="1" dirty="0">
                        <a:effectLst/>
                        <a:latin typeface="Arial"/>
                        <a:ea typeface="Times New Roman"/>
                        <a:cs typeface="Times New Roman"/>
                      </a:endParaRPr>
                    </a:p>
                  </a:txBody>
                  <a:tcPr marL="144000" marR="360000" marT="108000" marB="108000"/>
                </a:tc>
                <a:tc>
                  <a:txBody>
                    <a:bodyPr/>
                    <a:lstStyle/>
                    <a:p>
                      <a:pPr marL="342900" lvl="0" indent="-342900">
                        <a:spcAft>
                          <a:spcPts val="600"/>
                        </a:spcAft>
                        <a:buFont typeface="Symbol"/>
                        <a:buChar char=""/>
                      </a:pPr>
                      <a:r>
                        <a:rPr lang="en-AU" sz="1000" dirty="0">
                          <a:effectLst/>
                        </a:rPr>
                        <a:t>Replace heavy items with those that are lighter, smaller and/or easier to handle</a:t>
                      </a:r>
                    </a:p>
                    <a:p>
                      <a:pPr marL="342900" lvl="0" indent="-342900">
                        <a:spcAft>
                          <a:spcPts val="600"/>
                        </a:spcAft>
                        <a:buFont typeface="Symbol"/>
                        <a:buChar char=""/>
                      </a:pPr>
                      <a:r>
                        <a:rPr lang="en-AU" sz="1000" dirty="0">
                          <a:effectLst/>
                        </a:rPr>
                        <a:t>Replace hand tools with power tools to reduce the level of force required to do the task </a:t>
                      </a:r>
                      <a:endParaRPr lang="en-AU" sz="1000" dirty="0">
                        <a:effectLst/>
                        <a:latin typeface="Arial"/>
                        <a:ea typeface="Times New Roman"/>
                        <a:cs typeface="Times New Roman"/>
                      </a:endParaRPr>
                    </a:p>
                  </a:txBody>
                  <a:tcPr marL="144000" marR="360000" marT="108000" marB="108000"/>
                </a:tc>
              </a:tr>
              <a:tr h="702831">
                <a:tc vMerge="1">
                  <a:txBody>
                    <a:bodyPr/>
                    <a:lstStyle/>
                    <a:p>
                      <a:endParaRPr lang="en-AU"/>
                    </a:p>
                  </a:txBody>
                  <a:tcPr/>
                </a:tc>
                <a:tc>
                  <a:txBody>
                    <a:bodyPr/>
                    <a:lstStyle/>
                    <a:p>
                      <a:pPr>
                        <a:spcAft>
                          <a:spcPts val="600"/>
                        </a:spcAft>
                        <a:tabLst>
                          <a:tab pos="274320" algn="l"/>
                        </a:tabLst>
                      </a:pPr>
                      <a:r>
                        <a:rPr lang="en-AU" sz="1000" b="1" dirty="0">
                          <a:effectLst/>
                        </a:rPr>
                        <a:t>Isolation</a:t>
                      </a:r>
                      <a:endParaRPr lang="en-AU" sz="1000" b="1" dirty="0">
                        <a:effectLst/>
                        <a:latin typeface="Arial"/>
                        <a:ea typeface="Times New Roman"/>
                        <a:cs typeface="Times New Roman"/>
                      </a:endParaRPr>
                    </a:p>
                  </a:txBody>
                  <a:tcPr marL="144000" marR="360000" marT="108000" marB="108000"/>
                </a:tc>
                <a:tc>
                  <a:txBody>
                    <a:bodyPr/>
                    <a:lstStyle/>
                    <a:p>
                      <a:pPr marL="342900" lvl="0" indent="-342900">
                        <a:spcAft>
                          <a:spcPts val="600"/>
                        </a:spcAft>
                        <a:buFont typeface="Symbol"/>
                        <a:buChar char=""/>
                      </a:pPr>
                      <a:r>
                        <a:rPr lang="en-AU" sz="1000" dirty="0">
                          <a:effectLst/>
                        </a:rPr>
                        <a:t>Isolate vibrating machinery from the user, for </a:t>
                      </a:r>
                      <a:r>
                        <a:rPr lang="en-AU" sz="1000" dirty="0" smtClean="0">
                          <a:effectLst/>
                        </a:rPr>
                        <a:t>example, </a:t>
                      </a:r>
                      <a:r>
                        <a:rPr lang="en-AU" sz="1000" dirty="0">
                          <a:effectLst/>
                        </a:rPr>
                        <a:t>by providing fully independent seating on mobile plant</a:t>
                      </a:r>
                      <a:endParaRPr lang="en-AU" sz="1000" dirty="0">
                        <a:effectLst/>
                        <a:latin typeface="Arial"/>
                        <a:ea typeface="Times New Roman"/>
                        <a:cs typeface="Times New Roman"/>
                      </a:endParaRPr>
                    </a:p>
                  </a:txBody>
                  <a:tcPr marL="144000" marR="360000" marT="108000" marB="108000"/>
                </a:tc>
              </a:tr>
              <a:tr h="623277">
                <a:tc vMerge="1">
                  <a:txBody>
                    <a:bodyPr/>
                    <a:lstStyle/>
                    <a:p>
                      <a:endParaRPr lang="en-AU"/>
                    </a:p>
                  </a:txBody>
                  <a:tcPr/>
                </a:tc>
                <a:tc>
                  <a:txBody>
                    <a:bodyPr/>
                    <a:lstStyle/>
                    <a:p>
                      <a:pPr>
                        <a:spcAft>
                          <a:spcPts val="600"/>
                        </a:spcAft>
                        <a:tabLst>
                          <a:tab pos="274320" algn="l"/>
                        </a:tabLst>
                      </a:pPr>
                      <a:r>
                        <a:rPr lang="en-AU" sz="1000" b="1" dirty="0">
                          <a:effectLst/>
                        </a:rPr>
                        <a:t>Engineering</a:t>
                      </a:r>
                      <a:endParaRPr lang="en-AU" sz="1000" b="1" dirty="0">
                        <a:effectLst/>
                        <a:latin typeface="Arial"/>
                        <a:ea typeface="Times New Roman"/>
                        <a:cs typeface="Times New Roman"/>
                      </a:endParaRPr>
                    </a:p>
                  </a:txBody>
                  <a:tcPr marL="144000" marR="360000" marT="108000" marB="108000"/>
                </a:tc>
                <a:tc>
                  <a:txBody>
                    <a:bodyPr/>
                    <a:lstStyle/>
                    <a:p>
                      <a:pPr marL="342900" lvl="0" indent="-342900">
                        <a:spcAft>
                          <a:spcPts val="600"/>
                        </a:spcAft>
                        <a:buFont typeface="Symbol"/>
                        <a:buChar char=""/>
                      </a:pPr>
                      <a:r>
                        <a:rPr lang="en-AU" sz="1000" dirty="0">
                          <a:effectLst/>
                        </a:rPr>
                        <a:t>Use mechanical lifting aids </a:t>
                      </a:r>
                    </a:p>
                    <a:p>
                      <a:pPr marL="342900" lvl="0" indent="-342900">
                        <a:spcAft>
                          <a:spcPts val="600"/>
                        </a:spcAft>
                        <a:buFont typeface="Symbol"/>
                        <a:buChar char=""/>
                      </a:pPr>
                      <a:r>
                        <a:rPr lang="en-AU" sz="1000" dirty="0">
                          <a:effectLst/>
                        </a:rPr>
                        <a:t>Provide workstations that are height adjustable</a:t>
                      </a:r>
                      <a:endParaRPr lang="en-AU" sz="1000" dirty="0">
                        <a:effectLst/>
                        <a:latin typeface="Arial"/>
                        <a:ea typeface="Times New Roman"/>
                        <a:cs typeface="Times New Roman"/>
                      </a:endParaRPr>
                    </a:p>
                  </a:txBody>
                  <a:tcPr marL="144000" marR="360000" marT="108000" marB="108000"/>
                </a:tc>
              </a:tr>
              <a:tr h="782385">
                <a:tc rowSpan="2">
                  <a:txBody>
                    <a:bodyPr/>
                    <a:lstStyle/>
                    <a:p>
                      <a:pPr>
                        <a:spcAft>
                          <a:spcPts val="600"/>
                        </a:spcAft>
                        <a:tabLst>
                          <a:tab pos="274320" algn="l"/>
                        </a:tabLst>
                      </a:pPr>
                      <a:r>
                        <a:rPr lang="en-AU" sz="1000">
                          <a:effectLst/>
                        </a:rPr>
                        <a:t>Level 3</a:t>
                      </a:r>
                    </a:p>
                    <a:p>
                      <a:pPr>
                        <a:spcAft>
                          <a:spcPts val="600"/>
                        </a:spcAft>
                        <a:tabLst>
                          <a:tab pos="274320" algn="l"/>
                        </a:tabLst>
                      </a:pPr>
                      <a:r>
                        <a:rPr lang="en-AU" sz="1000">
                          <a:effectLst/>
                        </a:rPr>
                        <a:t> </a:t>
                      </a:r>
                      <a:endParaRPr lang="en-AU" sz="1000">
                        <a:effectLst/>
                        <a:latin typeface="Arial"/>
                        <a:ea typeface="Times New Roman"/>
                        <a:cs typeface="Times New Roman"/>
                      </a:endParaRPr>
                    </a:p>
                  </a:txBody>
                  <a:tcPr marL="144000" marR="360000" marT="108000" marB="108000"/>
                </a:tc>
                <a:tc>
                  <a:txBody>
                    <a:bodyPr/>
                    <a:lstStyle/>
                    <a:p>
                      <a:pPr>
                        <a:spcAft>
                          <a:spcPts val="600"/>
                        </a:spcAft>
                        <a:tabLst>
                          <a:tab pos="274320" algn="l"/>
                        </a:tabLst>
                      </a:pPr>
                      <a:r>
                        <a:rPr lang="en-AU" sz="1000" b="1" dirty="0">
                          <a:effectLst/>
                        </a:rPr>
                        <a:t>Administrative</a:t>
                      </a:r>
                      <a:endParaRPr lang="en-AU" sz="1000" b="1" dirty="0">
                        <a:effectLst/>
                        <a:latin typeface="Arial"/>
                        <a:ea typeface="Times New Roman"/>
                        <a:cs typeface="Times New Roman"/>
                      </a:endParaRPr>
                    </a:p>
                  </a:txBody>
                  <a:tcPr marL="144000" marR="360000" marT="108000" marB="108000"/>
                </a:tc>
                <a:tc>
                  <a:txBody>
                    <a:bodyPr/>
                    <a:lstStyle/>
                    <a:p>
                      <a:pPr marL="342900" lvl="0" indent="-342900">
                        <a:spcAft>
                          <a:spcPts val="600"/>
                        </a:spcAft>
                        <a:buFont typeface="Symbol"/>
                        <a:buChar char=""/>
                      </a:pPr>
                      <a:r>
                        <a:rPr lang="en-AU" sz="1000" dirty="0">
                          <a:effectLst/>
                        </a:rPr>
                        <a:t>Rotate workers between different tasks</a:t>
                      </a:r>
                    </a:p>
                    <a:p>
                      <a:pPr marL="342900" lvl="0" indent="-342900">
                        <a:spcAft>
                          <a:spcPts val="600"/>
                        </a:spcAft>
                        <a:buFont typeface="Symbol"/>
                        <a:buChar char=""/>
                      </a:pPr>
                      <a:r>
                        <a:rPr lang="en-AU" sz="1000" dirty="0">
                          <a:effectLst/>
                        </a:rPr>
                        <a:t>Train workers to use control measures implemented when carrying out normal tasks</a:t>
                      </a:r>
                      <a:endParaRPr lang="en-AU" sz="1000" dirty="0">
                        <a:effectLst/>
                        <a:latin typeface="Arial"/>
                        <a:ea typeface="Times New Roman"/>
                        <a:cs typeface="Times New Roman"/>
                      </a:endParaRPr>
                    </a:p>
                  </a:txBody>
                  <a:tcPr marL="144000" marR="360000" marT="108000" marB="108000"/>
                </a:tc>
              </a:tr>
              <a:tr h="782385">
                <a:tc vMerge="1">
                  <a:txBody>
                    <a:bodyPr/>
                    <a:lstStyle/>
                    <a:p>
                      <a:endParaRPr lang="en-AU"/>
                    </a:p>
                  </a:txBody>
                  <a:tcPr/>
                </a:tc>
                <a:tc>
                  <a:txBody>
                    <a:bodyPr/>
                    <a:lstStyle/>
                    <a:p>
                      <a:pPr>
                        <a:spcAft>
                          <a:spcPts val="600"/>
                        </a:spcAft>
                        <a:tabLst>
                          <a:tab pos="274320" algn="l"/>
                        </a:tabLst>
                      </a:pPr>
                      <a:r>
                        <a:rPr lang="en-AU" sz="1000" b="1" dirty="0">
                          <a:effectLst/>
                        </a:rPr>
                        <a:t>Personal protective equipment</a:t>
                      </a:r>
                      <a:endParaRPr lang="en-AU" sz="1000" b="1" dirty="0">
                        <a:effectLst/>
                        <a:latin typeface="Arial"/>
                        <a:ea typeface="Times New Roman"/>
                        <a:cs typeface="Times New Roman"/>
                      </a:endParaRPr>
                    </a:p>
                  </a:txBody>
                  <a:tcPr marL="144000" marR="360000" marT="108000" marB="108000"/>
                </a:tc>
                <a:tc>
                  <a:txBody>
                    <a:bodyPr/>
                    <a:lstStyle/>
                    <a:p>
                      <a:pPr marL="342900" lvl="0" indent="-342900">
                        <a:spcAft>
                          <a:spcPts val="600"/>
                        </a:spcAft>
                        <a:buFont typeface="Symbol"/>
                        <a:buChar char=""/>
                      </a:pPr>
                      <a:r>
                        <a:rPr lang="en-AU" sz="1000" dirty="0">
                          <a:effectLst/>
                        </a:rPr>
                        <a:t>Heat resistant gloves for handling hot items</a:t>
                      </a:r>
                    </a:p>
                    <a:p>
                      <a:pPr marL="342900" lvl="0" indent="-342900">
                        <a:spcAft>
                          <a:spcPts val="600"/>
                        </a:spcAft>
                        <a:buFont typeface="Symbol"/>
                        <a:buChar char=""/>
                      </a:pPr>
                      <a:r>
                        <a:rPr lang="en-AU" sz="1000" dirty="0">
                          <a:effectLst/>
                        </a:rPr>
                        <a:t>Shock absorbent shoes for work on hard concrete floors</a:t>
                      </a:r>
                      <a:endParaRPr lang="en-AU" sz="1000" dirty="0">
                        <a:effectLst/>
                        <a:latin typeface="Arial"/>
                        <a:ea typeface="Times New Roman"/>
                        <a:cs typeface="Times New Roman"/>
                      </a:endParaRPr>
                    </a:p>
                  </a:txBody>
                  <a:tcPr marL="144000" marR="360000" marT="108000" marB="108000"/>
                </a:tc>
              </a:tr>
            </a:tbl>
          </a:graphicData>
        </a:graphic>
      </p:graphicFrame>
    </p:spTree>
    <p:extLst>
      <p:ext uri="{BB962C8B-B14F-4D97-AF65-F5344CB8AC3E}">
        <p14:creationId xmlns:p14="http://schemas.microsoft.com/office/powerpoint/2010/main" val="396936141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kern="1200" dirty="0">
                <a:solidFill>
                  <a:srgbClr val="FF8200"/>
                </a:solidFill>
                <a:latin typeface="Arial" panose="020B0604020202020204" pitchFamily="34" charset="0"/>
                <a:cs typeface="Arial" panose="020B0604020202020204" pitchFamily="34" charset="0"/>
              </a:rPr>
              <a:t>Risk Assessment Worksheet</a:t>
            </a:r>
          </a:p>
        </p:txBody>
      </p:sp>
      <p:pic>
        <p:nvPicPr>
          <p:cNvPr id="9219" name="Picture 3"/>
          <p:cNvPicPr>
            <a:picLocks noGrp="1" noChangeAspect="1" noChangeArrowheads="1"/>
          </p:cNvPicPr>
          <p:nvPr>
            <p:ph idx="1"/>
          </p:nvPr>
        </p:nvPicPr>
        <p:blipFill>
          <a:blip r:embed="rId3" cstate="print">
            <a:extLst>
              <a:ext uri="{28A0092B-C50C-407E-A947-70E740481C1C}">
                <a14:useLocalDpi xmlns:a14="http://schemas.microsoft.com/office/drawing/2010/main" val="0"/>
              </a:ext>
            </a:extLst>
          </a:blip>
          <a:stretch>
            <a:fillRect/>
          </a:stretch>
        </p:blipFill>
        <p:spPr>
          <a:xfrm>
            <a:off x="1919353" y="1748557"/>
            <a:ext cx="6757103" cy="4776787"/>
          </a:xfrm>
        </p:spPr>
      </p:pic>
      <p:sp>
        <p:nvSpPr>
          <p:cNvPr id="4" name="Slide Number Placeholder 3"/>
          <p:cNvSpPr>
            <a:spLocks noGrp="1"/>
          </p:cNvSpPr>
          <p:nvPr>
            <p:ph type="sldNum" sz="quarter" idx="10"/>
          </p:nvPr>
        </p:nvSpPr>
        <p:spPr/>
        <p:txBody>
          <a:bodyPr/>
          <a:lstStyle/>
          <a:p>
            <a:fld id="{65DB8DF4-6AFD-4037-92D2-C390D3177DD7}" type="slidenum">
              <a:rPr lang="en-AU" smtClean="0"/>
              <a:pPr/>
              <a:t>27</a:t>
            </a:fld>
            <a:endParaRPr lang="en-AU"/>
          </a:p>
        </p:txBody>
      </p:sp>
    </p:spTree>
    <p:extLst>
      <p:ext uri="{BB962C8B-B14F-4D97-AF65-F5344CB8AC3E}">
        <p14:creationId xmlns:p14="http://schemas.microsoft.com/office/powerpoint/2010/main" val="3983601655"/>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kern="1200" dirty="0">
                <a:solidFill>
                  <a:srgbClr val="FF8200"/>
                </a:solidFill>
                <a:latin typeface="Arial" panose="020B0604020202020204" pitchFamily="34" charset="0"/>
                <a:cs typeface="Arial" panose="020B0604020202020204" pitchFamily="34" charset="0"/>
              </a:rPr>
              <a:t>Risk Assessment Worksheet</a:t>
            </a:r>
          </a:p>
        </p:txBody>
      </p:sp>
      <p:pic>
        <p:nvPicPr>
          <p:cNvPr id="5" name="Picture 3"/>
          <p:cNvPicPr>
            <a:picLocks noGrp="1" noChangeAspect="1" noChangeArrowheads="1"/>
          </p:cNvPicPr>
          <p:nvPr>
            <p:ph idx="1"/>
          </p:nvPr>
        </p:nvPicPr>
        <p:blipFill>
          <a:blip r:embed="rId3" cstate="print">
            <a:extLst>
              <a:ext uri="{28A0092B-C50C-407E-A947-70E740481C1C}">
                <a14:useLocalDpi xmlns:a14="http://schemas.microsoft.com/office/drawing/2010/main" val="0"/>
              </a:ext>
            </a:extLst>
          </a:blip>
          <a:stretch>
            <a:fillRect/>
          </a:stretch>
        </p:blipFill>
        <p:spPr>
          <a:xfrm>
            <a:off x="1883637" y="1700213"/>
            <a:ext cx="6754675" cy="4776787"/>
          </a:xfrm>
        </p:spPr>
      </p:pic>
      <p:sp>
        <p:nvSpPr>
          <p:cNvPr id="4" name="Slide Number Placeholder 3"/>
          <p:cNvSpPr>
            <a:spLocks noGrp="1"/>
          </p:cNvSpPr>
          <p:nvPr>
            <p:ph type="sldNum" sz="quarter" idx="10"/>
          </p:nvPr>
        </p:nvSpPr>
        <p:spPr/>
        <p:txBody>
          <a:bodyPr/>
          <a:lstStyle/>
          <a:p>
            <a:fld id="{65DB8DF4-6AFD-4037-92D2-C390D3177DD7}" type="slidenum">
              <a:rPr lang="en-AU" smtClean="0"/>
              <a:pPr/>
              <a:t>28</a:t>
            </a:fld>
            <a:endParaRPr lang="en-AU"/>
          </a:p>
        </p:txBody>
      </p:sp>
    </p:spTree>
    <p:extLst>
      <p:ext uri="{BB962C8B-B14F-4D97-AF65-F5344CB8AC3E}">
        <p14:creationId xmlns:p14="http://schemas.microsoft.com/office/powerpoint/2010/main" val="2043855036"/>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kern="1200" dirty="0">
                <a:solidFill>
                  <a:srgbClr val="FF8200"/>
                </a:solidFill>
                <a:latin typeface="Arial" panose="020B0604020202020204" pitchFamily="34" charset="0"/>
                <a:cs typeface="Arial" panose="020B0604020202020204" pitchFamily="34" charset="0"/>
              </a:rPr>
              <a:t>Risk Assessment Worksheet</a:t>
            </a:r>
          </a:p>
        </p:txBody>
      </p:sp>
      <p:pic>
        <p:nvPicPr>
          <p:cNvPr id="12290" name="Picture 2"/>
          <p:cNvPicPr>
            <a:picLocks noGrp="1" noChangeAspect="1" noChangeArrowheads="1"/>
          </p:cNvPicPr>
          <p:nvPr>
            <p:ph idx="1"/>
          </p:nvPr>
        </p:nvPicPr>
        <p:blipFill>
          <a:blip r:embed="rId3" cstate="print">
            <a:extLst>
              <a:ext uri="{28A0092B-C50C-407E-A947-70E740481C1C}">
                <a14:useLocalDpi xmlns:a14="http://schemas.microsoft.com/office/drawing/2010/main" val="0"/>
              </a:ext>
            </a:extLst>
          </a:blip>
          <a:stretch>
            <a:fillRect/>
          </a:stretch>
        </p:blipFill>
        <p:spPr>
          <a:xfrm>
            <a:off x="1882423" y="1700213"/>
            <a:ext cx="6757103" cy="4776787"/>
          </a:xfrm>
        </p:spPr>
      </p:pic>
      <p:sp>
        <p:nvSpPr>
          <p:cNvPr id="4" name="Slide Number Placeholder 3"/>
          <p:cNvSpPr>
            <a:spLocks noGrp="1"/>
          </p:cNvSpPr>
          <p:nvPr>
            <p:ph type="sldNum" sz="quarter" idx="10"/>
          </p:nvPr>
        </p:nvSpPr>
        <p:spPr/>
        <p:txBody>
          <a:bodyPr/>
          <a:lstStyle/>
          <a:p>
            <a:fld id="{65DB8DF4-6AFD-4037-92D2-C390D3177DD7}" type="slidenum">
              <a:rPr lang="en-AU" smtClean="0"/>
              <a:pPr/>
              <a:t>29</a:t>
            </a:fld>
            <a:endParaRPr lang="en-AU"/>
          </a:p>
        </p:txBody>
      </p:sp>
    </p:spTree>
    <p:extLst>
      <p:ext uri="{BB962C8B-B14F-4D97-AF65-F5344CB8AC3E}">
        <p14:creationId xmlns:p14="http://schemas.microsoft.com/office/powerpoint/2010/main" val="135460562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kern="1200" dirty="0">
                <a:solidFill>
                  <a:srgbClr val="FF8200"/>
                </a:solidFill>
                <a:latin typeface="Arial" panose="020B0604020202020204" pitchFamily="34" charset="0"/>
                <a:cs typeface="Arial" panose="020B0604020202020204" pitchFamily="34" charset="0"/>
              </a:rPr>
              <a:t>Disclaimer</a:t>
            </a:r>
          </a:p>
        </p:txBody>
      </p:sp>
      <p:sp>
        <p:nvSpPr>
          <p:cNvPr id="3" name="Content Placeholder 2"/>
          <p:cNvSpPr>
            <a:spLocks noGrp="1"/>
          </p:cNvSpPr>
          <p:nvPr>
            <p:ph idx="1"/>
          </p:nvPr>
        </p:nvSpPr>
        <p:spPr>
          <a:xfrm>
            <a:off x="1835696" y="1412776"/>
            <a:ext cx="6851104" cy="4776192"/>
          </a:xfrm>
        </p:spPr>
        <p:txBody>
          <a:bodyPr/>
          <a:lstStyle/>
          <a:p>
            <a:r>
              <a:rPr lang="en-US" sz="1800" b="1" dirty="0" smtClean="0"/>
              <a:t>IMPORTANT:</a:t>
            </a:r>
            <a:r>
              <a:rPr lang="en-US" sz="1800" dirty="0" smtClean="0"/>
              <a:t> The information in this presentation is of a general nature, and should not be relied upon as individual professional advice. If necessary, legal advice should be obtained from a legal practitioner with expertise in the field of Work Health and Safety law (SA).</a:t>
            </a:r>
          </a:p>
          <a:p>
            <a:r>
              <a:rPr lang="en-US" sz="1800" dirty="0" smtClean="0"/>
              <a:t>Although every effort has been made to ensure that the information in this presentation is complete, current and accurate, the Mining and Quarrying Occupational Health and Safety Committee, any agent, author, contributor or the South Australian Government, does not guarantee that it is so, and the Committee accepts no responsibility for any loss, damage or personal injury that may result from the use of any material which is not complete, current and accurate.</a:t>
            </a:r>
          </a:p>
          <a:p>
            <a:r>
              <a:rPr lang="en-AU" sz="1800" dirty="0" smtClean="0"/>
              <a:t>Users should always verify historical material by making and relying upon their own separate inquiries prior to making any important decisions or taking any action on the basis of this information.</a:t>
            </a:r>
            <a:endParaRPr lang="en-AU" sz="1800" dirty="0"/>
          </a:p>
        </p:txBody>
      </p:sp>
      <p:sp>
        <p:nvSpPr>
          <p:cNvPr id="4" name="Slide Number Placeholder 3"/>
          <p:cNvSpPr>
            <a:spLocks noGrp="1"/>
          </p:cNvSpPr>
          <p:nvPr>
            <p:ph type="sldNum" sz="quarter" idx="10"/>
          </p:nvPr>
        </p:nvSpPr>
        <p:spPr/>
        <p:txBody>
          <a:bodyPr/>
          <a:lstStyle/>
          <a:p>
            <a:fld id="{5B1B3FAE-BC05-4C54-B68F-0E1A88C46634}" type="slidenum">
              <a:rPr lang="en-AU" smtClean="0"/>
              <a:pPr/>
              <a:t>3</a:t>
            </a:fld>
            <a:endParaRPr lang="en-AU" dirty="0"/>
          </a:p>
        </p:txBody>
      </p:sp>
    </p:spTree>
    <p:extLst>
      <p:ext uri="{BB962C8B-B14F-4D97-AF65-F5344CB8AC3E}">
        <p14:creationId xmlns:p14="http://schemas.microsoft.com/office/powerpoint/2010/main" val="8022148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kern="1200" dirty="0">
                <a:solidFill>
                  <a:srgbClr val="FF8200"/>
                </a:solidFill>
                <a:latin typeface="Arial" panose="020B0604020202020204" pitchFamily="34" charset="0"/>
                <a:cs typeface="Arial" panose="020B0604020202020204" pitchFamily="34" charset="0"/>
              </a:rPr>
              <a:t>Risk Assessment Worksheet</a:t>
            </a:r>
          </a:p>
        </p:txBody>
      </p:sp>
      <p:pic>
        <p:nvPicPr>
          <p:cNvPr id="14338" name="Picture 2"/>
          <p:cNvPicPr>
            <a:picLocks noGrp="1" noChangeAspect="1" noChangeArrowheads="1"/>
          </p:cNvPicPr>
          <p:nvPr>
            <p:ph idx="1"/>
          </p:nvPr>
        </p:nvPicPr>
        <p:blipFill>
          <a:blip r:embed="rId3" cstate="print">
            <a:extLst>
              <a:ext uri="{28A0092B-C50C-407E-A947-70E740481C1C}">
                <a14:useLocalDpi xmlns:a14="http://schemas.microsoft.com/office/drawing/2010/main" val="0"/>
              </a:ext>
            </a:extLst>
          </a:blip>
          <a:stretch>
            <a:fillRect/>
          </a:stretch>
        </p:blipFill>
        <p:spPr>
          <a:xfrm>
            <a:off x="1885351" y="1700213"/>
            <a:ext cx="6751247" cy="4776787"/>
          </a:xfrm>
        </p:spPr>
      </p:pic>
      <p:sp>
        <p:nvSpPr>
          <p:cNvPr id="4" name="Slide Number Placeholder 3"/>
          <p:cNvSpPr>
            <a:spLocks noGrp="1"/>
          </p:cNvSpPr>
          <p:nvPr>
            <p:ph type="sldNum" sz="quarter" idx="10"/>
          </p:nvPr>
        </p:nvSpPr>
        <p:spPr/>
        <p:txBody>
          <a:bodyPr/>
          <a:lstStyle/>
          <a:p>
            <a:fld id="{65DB8DF4-6AFD-4037-92D2-C390D3177DD7}" type="slidenum">
              <a:rPr lang="en-AU" smtClean="0"/>
              <a:pPr/>
              <a:t>30</a:t>
            </a:fld>
            <a:endParaRPr lang="en-AU"/>
          </a:p>
        </p:txBody>
      </p:sp>
    </p:spTree>
    <p:extLst>
      <p:ext uri="{BB962C8B-B14F-4D97-AF65-F5344CB8AC3E}">
        <p14:creationId xmlns:p14="http://schemas.microsoft.com/office/powerpoint/2010/main" val="3692634129"/>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kern="1200" dirty="0">
                <a:solidFill>
                  <a:srgbClr val="FF8200"/>
                </a:solidFill>
                <a:latin typeface="Arial" panose="020B0604020202020204" pitchFamily="34" charset="0"/>
                <a:cs typeface="Arial" panose="020B0604020202020204" pitchFamily="34" charset="0"/>
              </a:rPr>
              <a:t>Risk Assessment Worksheet</a:t>
            </a:r>
          </a:p>
        </p:txBody>
      </p:sp>
      <p:pic>
        <p:nvPicPr>
          <p:cNvPr id="5" name="Content Placeholder 4"/>
          <p:cNvPicPr>
            <a:picLocks noGrp="1" noChangeAspect="1" noChangeArrowheads="1"/>
          </p:cNvPicPr>
          <p:nvPr>
            <p:ph idx="1"/>
          </p:nvPr>
        </p:nvPicPr>
        <p:blipFill>
          <a:blip r:embed="rId3" cstate="print">
            <a:extLst>
              <a:ext uri="{28A0092B-C50C-407E-A947-70E740481C1C}">
                <a14:useLocalDpi xmlns:a14="http://schemas.microsoft.com/office/drawing/2010/main" val="0"/>
              </a:ext>
            </a:extLst>
          </a:blip>
          <a:stretch>
            <a:fillRect/>
          </a:stretch>
        </p:blipFill>
        <p:spPr>
          <a:xfrm>
            <a:off x="1993789" y="1700213"/>
            <a:ext cx="6754675" cy="4776787"/>
          </a:xfrm>
        </p:spPr>
      </p:pic>
      <p:sp>
        <p:nvSpPr>
          <p:cNvPr id="4" name="Slide Number Placeholder 3"/>
          <p:cNvSpPr>
            <a:spLocks noGrp="1"/>
          </p:cNvSpPr>
          <p:nvPr>
            <p:ph type="sldNum" sz="quarter" idx="10"/>
          </p:nvPr>
        </p:nvSpPr>
        <p:spPr/>
        <p:txBody>
          <a:bodyPr/>
          <a:lstStyle/>
          <a:p>
            <a:fld id="{65DB8DF4-6AFD-4037-92D2-C390D3177DD7}" type="slidenum">
              <a:rPr lang="en-AU" smtClean="0"/>
              <a:pPr/>
              <a:t>31</a:t>
            </a:fld>
            <a:endParaRPr lang="en-AU"/>
          </a:p>
        </p:txBody>
      </p:sp>
    </p:spTree>
    <p:extLst>
      <p:ext uri="{BB962C8B-B14F-4D97-AF65-F5344CB8AC3E}">
        <p14:creationId xmlns:p14="http://schemas.microsoft.com/office/powerpoint/2010/main" val="1266446652"/>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kern="1200" dirty="0">
                <a:solidFill>
                  <a:srgbClr val="FF8200"/>
                </a:solidFill>
                <a:latin typeface="Arial" panose="020B0604020202020204" pitchFamily="34" charset="0"/>
                <a:cs typeface="Arial" panose="020B0604020202020204" pitchFamily="34" charset="0"/>
              </a:rPr>
              <a:t>Risk Assessment Worksheet</a:t>
            </a:r>
          </a:p>
        </p:txBody>
      </p:sp>
      <p:pic>
        <p:nvPicPr>
          <p:cNvPr id="5" name="Picture 2"/>
          <p:cNvPicPr>
            <a:picLocks noGrp="1" noChangeAspect="1" noChangeArrowheads="1"/>
          </p:cNvPicPr>
          <p:nvPr>
            <p:ph idx="1"/>
          </p:nvPr>
        </p:nvPicPr>
        <p:blipFill>
          <a:blip r:embed="rId3" cstate="print">
            <a:extLst>
              <a:ext uri="{28A0092B-C50C-407E-A947-70E740481C1C}">
                <a14:useLocalDpi xmlns:a14="http://schemas.microsoft.com/office/drawing/2010/main" val="0"/>
              </a:ext>
            </a:extLst>
          </a:blip>
          <a:stretch>
            <a:fillRect/>
          </a:stretch>
        </p:blipFill>
        <p:spPr>
          <a:xfrm>
            <a:off x="1883637" y="1700213"/>
            <a:ext cx="6754675" cy="4776787"/>
          </a:xfrm>
        </p:spPr>
      </p:pic>
      <p:sp>
        <p:nvSpPr>
          <p:cNvPr id="4" name="Slide Number Placeholder 3"/>
          <p:cNvSpPr>
            <a:spLocks noGrp="1"/>
          </p:cNvSpPr>
          <p:nvPr>
            <p:ph type="sldNum" sz="quarter" idx="10"/>
          </p:nvPr>
        </p:nvSpPr>
        <p:spPr/>
        <p:txBody>
          <a:bodyPr/>
          <a:lstStyle/>
          <a:p>
            <a:fld id="{65DB8DF4-6AFD-4037-92D2-C390D3177DD7}" type="slidenum">
              <a:rPr lang="en-AU" smtClean="0"/>
              <a:pPr/>
              <a:t>32</a:t>
            </a:fld>
            <a:endParaRPr lang="en-AU"/>
          </a:p>
        </p:txBody>
      </p:sp>
    </p:spTree>
    <p:extLst>
      <p:ext uri="{BB962C8B-B14F-4D97-AF65-F5344CB8AC3E}">
        <p14:creationId xmlns:p14="http://schemas.microsoft.com/office/powerpoint/2010/main" val="2742437114"/>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65DB8DF4-6AFD-4037-92D2-C390D3177DD7}" type="slidenum">
              <a:rPr lang="en-AU" smtClean="0"/>
              <a:pPr/>
              <a:t>33</a:t>
            </a:fld>
            <a:endParaRPr lang="en-AU"/>
          </a:p>
        </p:txBody>
      </p:sp>
      <p:pic>
        <p:nvPicPr>
          <p:cNvPr id="27651"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699792" y="44624"/>
            <a:ext cx="5040560" cy="67838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98016330"/>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kern="1200" dirty="0" smtClean="0">
                <a:solidFill>
                  <a:srgbClr val="FF8200"/>
                </a:solidFill>
                <a:latin typeface="Arial" panose="020B0604020202020204" pitchFamily="34" charset="0"/>
                <a:cs typeface="Arial" panose="020B0604020202020204" pitchFamily="34" charset="0"/>
              </a:rPr>
              <a:t>Further Assistance</a:t>
            </a:r>
            <a:endParaRPr lang="en-AU" kern="1200" dirty="0">
              <a:solidFill>
                <a:srgbClr val="FF8200"/>
              </a:solidFill>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1835696" y="1412776"/>
            <a:ext cx="6851104" cy="4776192"/>
          </a:xfrm>
        </p:spPr>
        <p:txBody>
          <a:bodyPr/>
          <a:lstStyle/>
          <a:p>
            <a:pPr marL="0" lvl="0" indent="0" defTabSz="914400">
              <a:spcBef>
                <a:spcPct val="0"/>
              </a:spcBef>
              <a:buClrTx/>
              <a:buSzTx/>
              <a:buNone/>
            </a:pPr>
            <a:endParaRPr lang="en-AU" sz="1800" smtClean="0">
              <a:solidFill>
                <a:prstClr val="black"/>
              </a:solidFill>
            </a:endParaRPr>
          </a:p>
          <a:p>
            <a:pPr marL="0" lvl="0" indent="0" defTabSz="914400">
              <a:spcBef>
                <a:spcPct val="0"/>
              </a:spcBef>
              <a:buClrTx/>
              <a:buSzTx/>
              <a:buNone/>
            </a:pPr>
            <a:r>
              <a:rPr lang="en-AU" sz="1800" smtClean="0">
                <a:solidFill>
                  <a:prstClr val="black"/>
                </a:solidFill>
              </a:rPr>
              <a:t>MAQOHSC </a:t>
            </a:r>
            <a:r>
              <a:rPr lang="en-AU" sz="1800" dirty="0">
                <a:solidFill>
                  <a:prstClr val="black"/>
                </a:solidFill>
              </a:rPr>
              <a:t>Work Health and Safety Specialists are available to provide further </a:t>
            </a:r>
            <a:r>
              <a:rPr lang="en-AU" sz="1800" dirty="0" smtClean="0">
                <a:solidFill>
                  <a:prstClr val="black"/>
                </a:solidFill>
              </a:rPr>
              <a:t>on-site support </a:t>
            </a:r>
            <a:r>
              <a:rPr lang="en-AU" sz="1800" dirty="0">
                <a:solidFill>
                  <a:prstClr val="black"/>
                </a:solidFill>
              </a:rPr>
              <a:t>and assistance on all Work Health and Safety matters.</a:t>
            </a:r>
          </a:p>
          <a:p>
            <a:pPr marL="0" lvl="0" indent="0" defTabSz="914400">
              <a:spcBef>
                <a:spcPct val="0"/>
              </a:spcBef>
              <a:buClrTx/>
              <a:buSzTx/>
              <a:buNone/>
            </a:pPr>
            <a:endParaRPr lang="en-AU" sz="1800" dirty="0">
              <a:solidFill>
                <a:prstClr val="black"/>
              </a:solidFill>
            </a:endParaRPr>
          </a:p>
          <a:p>
            <a:pPr marL="0" lvl="0" indent="0" defTabSz="914400">
              <a:spcBef>
                <a:spcPct val="0"/>
              </a:spcBef>
              <a:buClrTx/>
              <a:buSzTx/>
              <a:buNone/>
            </a:pPr>
            <a:r>
              <a:rPr lang="en-AU" sz="1800" dirty="0">
                <a:solidFill>
                  <a:prstClr val="black"/>
                </a:solidFill>
              </a:rPr>
              <a:t>MAQOHSC Work Health and Safety Specialists </a:t>
            </a:r>
            <a:r>
              <a:rPr lang="en-AU" sz="1800" dirty="0" smtClean="0">
                <a:solidFill>
                  <a:prstClr val="black"/>
                </a:solidFill>
              </a:rPr>
              <a:t>can be </a:t>
            </a:r>
            <a:r>
              <a:rPr lang="en-AU" sz="1800" dirty="0">
                <a:solidFill>
                  <a:prstClr val="black"/>
                </a:solidFill>
              </a:rPr>
              <a:t>contacted via our </a:t>
            </a:r>
            <a:r>
              <a:rPr lang="en-AU" sz="1800" dirty="0" smtClean="0">
                <a:solidFill>
                  <a:prstClr val="black"/>
                </a:solidFill>
                <a:hlinkClick r:id="rId3"/>
              </a:rPr>
              <a:t>online support request form</a:t>
            </a:r>
            <a:r>
              <a:rPr lang="en-AU" sz="1800" dirty="0" smtClean="0">
                <a:solidFill>
                  <a:prstClr val="black"/>
                </a:solidFill>
              </a:rPr>
              <a:t> available on our website </a:t>
            </a:r>
            <a:r>
              <a:rPr lang="en-AU" sz="1800" dirty="0">
                <a:solidFill>
                  <a:prstClr val="black"/>
                </a:solidFill>
              </a:rPr>
              <a:t>at </a:t>
            </a:r>
            <a:r>
              <a:rPr lang="en-AU" sz="1800" dirty="0">
                <a:solidFill>
                  <a:prstClr val="black"/>
                </a:solidFill>
                <a:hlinkClick r:id="rId4"/>
              </a:rPr>
              <a:t>www.maqohsc.sa.gov.au</a:t>
            </a:r>
            <a:r>
              <a:rPr lang="en-AU" sz="1800" dirty="0">
                <a:solidFill>
                  <a:prstClr val="black"/>
                </a:solidFill>
              </a:rPr>
              <a:t> or email </a:t>
            </a:r>
            <a:r>
              <a:rPr lang="en-AU" sz="1800" dirty="0" smtClean="0">
                <a:solidFill>
                  <a:prstClr val="black"/>
                </a:solidFill>
                <a:hlinkClick r:id="rId5"/>
              </a:rPr>
              <a:t>maqohsc@sa.gov.au</a:t>
            </a:r>
            <a:r>
              <a:rPr lang="en-AU" sz="1800" dirty="0" smtClean="0">
                <a:solidFill>
                  <a:prstClr val="black"/>
                </a:solidFill>
              </a:rPr>
              <a:t>.</a:t>
            </a:r>
            <a:endParaRPr lang="en-AU" sz="1800" dirty="0">
              <a:solidFill>
                <a:prstClr val="black"/>
              </a:solidFill>
            </a:endParaRPr>
          </a:p>
          <a:p>
            <a:pPr marL="0" lvl="0" indent="0" defTabSz="914400">
              <a:spcBef>
                <a:spcPct val="0"/>
              </a:spcBef>
              <a:buClrTx/>
              <a:buSzTx/>
              <a:buNone/>
            </a:pPr>
            <a:endParaRPr lang="en-AU" sz="1800" dirty="0">
              <a:solidFill>
                <a:prstClr val="black"/>
              </a:solidFill>
            </a:endParaRPr>
          </a:p>
          <a:p>
            <a:pPr marL="0" indent="0" hangingPunct="0">
              <a:buNone/>
            </a:pPr>
            <a:r>
              <a:rPr lang="en-US" sz="1800" dirty="0"/>
              <a:t>Work Health and Safety Legislation, Codes of Practice, fact sheets, Health and Safety Representatives (HSR) information and guides can be found at the following websites: </a:t>
            </a:r>
            <a:endParaRPr lang="en-AU" sz="1800" b="1" dirty="0"/>
          </a:p>
          <a:p>
            <a:pPr marL="0" indent="0" hangingPunct="0">
              <a:buNone/>
            </a:pPr>
            <a:r>
              <a:rPr lang="en-US" sz="1800" dirty="0" err="1"/>
              <a:t>SafeWork</a:t>
            </a:r>
            <a:r>
              <a:rPr lang="en-US" sz="1800" dirty="0"/>
              <a:t> SA – </a:t>
            </a:r>
            <a:r>
              <a:rPr lang="en-US" sz="1800" u="sng" dirty="0">
                <a:hlinkClick r:id="rId6"/>
              </a:rPr>
              <a:t>www.safework.sa.gov.au</a:t>
            </a:r>
            <a:r>
              <a:rPr lang="en-US" sz="1800" dirty="0"/>
              <a:t> or call 1300 365 255</a:t>
            </a:r>
            <a:endParaRPr lang="en-AU" sz="1800" dirty="0"/>
          </a:p>
          <a:p>
            <a:pPr marL="0" indent="0" hangingPunct="0">
              <a:buNone/>
            </a:pPr>
            <a:r>
              <a:rPr lang="en-US" sz="1800" dirty="0"/>
              <a:t>Safe Work Australia – </a:t>
            </a:r>
            <a:r>
              <a:rPr lang="en-US" sz="1800" u="sng" dirty="0">
                <a:hlinkClick r:id="rId7"/>
              </a:rPr>
              <a:t>www.safeworkaustralia.gov.au</a:t>
            </a:r>
            <a:r>
              <a:rPr lang="en-US" sz="1800" dirty="0"/>
              <a:t> or </a:t>
            </a:r>
            <a:r>
              <a:rPr lang="en-US" sz="1800" dirty="0" smtClean="0"/>
              <a:t>call   1300 551 </a:t>
            </a:r>
            <a:r>
              <a:rPr lang="en-US" sz="1800" dirty="0"/>
              <a:t>832</a:t>
            </a:r>
            <a:endParaRPr lang="en-AU" sz="1800" dirty="0"/>
          </a:p>
          <a:p>
            <a:pPr marL="0" indent="0">
              <a:buNone/>
            </a:pPr>
            <a:endParaRPr lang="en-AU" sz="1800" dirty="0"/>
          </a:p>
        </p:txBody>
      </p:sp>
      <p:sp>
        <p:nvSpPr>
          <p:cNvPr id="4" name="Slide Number Placeholder 3"/>
          <p:cNvSpPr>
            <a:spLocks noGrp="1"/>
          </p:cNvSpPr>
          <p:nvPr>
            <p:ph type="sldNum" sz="quarter" idx="10"/>
          </p:nvPr>
        </p:nvSpPr>
        <p:spPr/>
        <p:txBody>
          <a:bodyPr/>
          <a:lstStyle/>
          <a:p>
            <a:fld id="{5B1B3FAE-BC05-4C54-B68F-0E1A88C46634}" type="slidenum">
              <a:rPr lang="en-AU" smtClean="0"/>
              <a:pPr/>
              <a:t>34</a:t>
            </a:fld>
            <a:endParaRPr lang="en-AU" dirty="0"/>
          </a:p>
        </p:txBody>
      </p:sp>
    </p:spTree>
    <p:extLst>
      <p:ext uri="{BB962C8B-B14F-4D97-AF65-F5344CB8AC3E}">
        <p14:creationId xmlns:p14="http://schemas.microsoft.com/office/powerpoint/2010/main" val="139289728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kern="1200" dirty="0" smtClean="0">
                <a:solidFill>
                  <a:srgbClr val="FF8200"/>
                </a:solidFill>
                <a:latin typeface="Arial" panose="020B0604020202020204" pitchFamily="34" charset="0"/>
                <a:cs typeface="Arial" panose="020B0604020202020204" pitchFamily="34" charset="0"/>
              </a:rPr>
              <a:t>Creative Commons</a:t>
            </a:r>
            <a:endParaRPr lang="en-AU" kern="1200" dirty="0">
              <a:solidFill>
                <a:srgbClr val="FF8200"/>
              </a:solidFill>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1835696" y="1412776"/>
            <a:ext cx="6851104" cy="1440160"/>
          </a:xfrm>
        </p:spPr>
        <p:txBody>
          <a:bodyPr/>
          <a:lstStyle/>
          <a:p>
            <a:endParaRPr lang="en-AU" sz="1800" dirty="0" smtClean="0"/>
          </a:p>
          <a:p>
            <a:endParaRPr lang="en-AU" sz="1800" dirty="0"/>
          </a:p>
          <a:p>
            <a:endParaRPr lang="en-AU" sz="1800" dirty="0" smtClean="0"/>
          </a:p>
          <a:p>
            <a:pPr marL="0" indent="0">
              <a:buNone/>
            </a:pPr>
            <a:r>
              <a:rPr lang="en-AU" sz="1800" dirty="0" smtClean="0"/>
              <a:t>This </a:t>
            </a:r>
            <a:r>
              <a:rPr lang="en-AU" sz="1800" dirty="0"/>
              <a:t>creative commons licence allows you to copy, communicate </a:t>
            </a:r>
            <a:r>
              <a:rPr lang="en-AU" sz="1800" dirty="0" smtClean="0"/>
              <a:t>and or </a:t>
            </a:r>
            <a:r>
              <a:rPr lang="en-AU" sz="1800" dirty="0"/>
              <a:t>adapt </a:t>
            </a:r>
            <a:r>
              <a:rPr lang="en-AU" sz="1800" dirty="0" smtClean="0"/>
              <a:t>our </a:t>
            </a:r>
            <a:r>
              <a:rPr lang="en-AU" sz="1800" dirty="0"/>
              <a:t>work for non-commercial </a:t>
            </a:r>
            <a:r>
              <a:rPr lang="en-AU" sz="1800" dirty="0" smtClean="0"/>
              <a:t>purposes only, </a:t>
            </a:r>
            <a:r>
              <a:rPr lang="en-AU" sz="1800" dirty="0"/>
              <a:t>as long as you attribute the work to Mining and Quarrying Occupational Health and Safety Committee and abide by all the other licence terms </a:t>
            </a:r>
            <a:r>
              <a:rPr lang="en-AU" sz="1800" dirty="0" smtClean="0"/>
              <a:t>therein.</a:t>
            </a:r>
          </a:p>
          <a:p>
            <a:pPr marL="0" indent="0">
              <a:buNone/>
            </a:pPr>
            <a:endParaRPr lang="en-AU" sz="1800" dirty="0" smtClean="0"/>
          </a:p>
          <a:p>
            <a:pPr marL="0" indent="0">
              <a:buNone/>
            </a:pPr>
            <a:endParaRPr lang="en-AU" sz="1800" dirty="0"/>
          </a:p>
          <a:p>
            <a:pPr marL="0" indent="0" algn="r">
              <a:buNone/>
            </a:pPr>
            <a:endParaRPr lang="en-AU" sz="1800" dirty="0" smtClean="0"/>
          </a:p>
        </p:txBody>
      </p:sp>
      <p:sp>
        <p:nvSpPr>
          <p:cNvPr id="4" name="Slide Number Placeholder 3"/>
          <p:cNvSpPr>
            <a:spLocks noGrp="1"/>
          </p:cNvSpPr>
          <p:nvPr>
            <p:ph type="sldNum" sz="quarter" idx="10"/>
          </p:nvPr>
        </p:nvSpPr>
        <p:spPr/>
        <p:txBody>
          <a:bodyPr/>
          <a:lstStyle/>
          <a:p>
            <a:fld id="{5B1B3FAE-BC05-4C54-B68F-0E1A88C46634}" type="slidenum">
              <a:rPr lang="en-AU" smtClean="0"/>
              <a:pPr/>
              <a:t>4</a:t>
            </a:fld>
            <a:endParaRPr lang="en-AU" dirty="0"/>
          </a:p>
        </p:txBody>
      </p:sp>
      <p:pic>
        <p:nvPicPr>
          <p:cNvPr id="2050"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979712" y="1628800"/>
            <a:ext cx="6135687" cy="10398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7710185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kern="1200" dirty="0">
                <a:solidFill>
                  <a:srgbClr val="FF8200"/>
                </a:solidFill>
                <a:latin typeface="Arial" panose="020B0604020202020204" pitchFamily="34" charset="0"/>
                <a:cs typeface="Arial" panose="020B0604020202020204" pitchFamily="34" charset="0"/>
              </a:rPr>
              <a:t>Session overview</a:t>
            </a:r>
          </a:p>
        </p:txBody>
      </p:sp>
      <p:sp>
        <p:nvSpPr>
          <p:cNvPr id="3" name="Content Placeholder 2"/>
          <p:cNvSpPr>
            <a:spLocks noGrp="1"/>
          </p:cNvSpPr>
          <p:nvPr>
            <p:ph idx="1"/>
          </p:nvPr>
        </p:nvSpPr>
        <p:spPr/>
        <p:txBody>
          <a:bodyPr/>
          <a:lstStyle/>
          <a:p>
            <a:r>
              <a:rPr lang="en-AU" dirty="0" smtClean="0"/>
              <a:t>What are hazardous manual tasks? </a:t>
            </a:r>
          </a:p>
          <a:p>
            <a:r>
              <a:rPr lang="en-AU" dirty="0" smtClean="0"/>
              <a:t>Legislative requirements </a:t>
            </a:r>
          </a:p>
          <a:p>
            <a:r>
              <a:rPr lang="en-AU" dirty="0" smtClean="0"/>
              <a:t>Industry statistics</a:t>
            </a:r>
          </a:p>
          <a:p>
            <a:r>
              <a:rPr lang="en-US" dirty="0" smtClean="0"/>
              <a:t>What is a musculoskeletal disorder (MSD)?</a:t>
            </a:r>
          </a:p>
          <a:p>
            <a:r>
              <a:rPr lang="en-AU" dirty="0" smtClean="0"/>
              <a:t>Anatomy of the spine</a:t>
            </a:r>
          </a:p>
          <a:p>
            <a:r>
              <a:rPr lang="en-US" dirty="0" smtClean="0"/>
              <a:t>How do musculoskeletal disorders occur?</a:t>
            </a:r>
            <a:endParaRPr lang="en-AU" dirty="0" smtClean="0"/>
          </a:p>
          <a:p>
            <a:r>
              <a:rPr lang="en-AU" dirty="0" smtClean="0"/>
              <a:t>How can we prevent these injuries?</a:t>
            </a:r>
          </a:p>
          <a:p>
            <a:r>
              <a:rPr lang="en-US" dirty="0" smtClean="0"/>
              <a:t>When should a risk assessment be conducted?</a:t>
            </a:r>
            <a:endParaRPr lang="en-AU" dirty="0" smtClean="0"/>
          </a:p>
          <a:p>
            <a:r>
              <a:rPr lang="en-AU" dirty="0" smtClean="0"/>
              <a:t>Assessing risks for hazardous manual tasks.</a:t>
            </a:r>
          </a:p>
        </p:txBody>
      </p:sp>
      <p:sp>
        <p:nvSpPr>
          <p:cNvPr id="4" name="Slide Number Placeholder 3"/>
          <p:cNvSpPr>
            <a:spLocks noGrp="1"/>
          </p:cNvSpPr>
          <p:nvPr>
            <p:ph type="sldNum" sz="quarter" idx="10"/>
          </p:nvPr>
        </p:nvSpPr>
        <p:spPr/>
        <p:txBody>
          <a:bodyPr/>
          <a:lstStyle/>
          <a:p>
            <a:fld id="{65DB8DF4-6AFD-4037-92D2-C390D3177DD7}" type="slidenum">
              <a:rPr lang="en-AU" smtClean="0"/>
              <a:pPr/>
              <a:t>5</a:t>
            </a:fld>
            <a:endParaRPr lang="en-AU"/>
          </a:p>
        </p:txBody>
      </p:sp>
    </p:spTree>
    <p:extLst>
      <p:ext uri="{BB962C8B-B14F-4D97-AF65-F5344CB8AC3E}">
        <p14:creationId xmlns:p14="http://schemas.microsoft.com/office/powerpoint/2010/main" val="46198960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a:r>
            <a:br>
              <a:rPr lang="en-US" dirty="0" smtClean="0"/>
            </a:br>
            <a:r>
              <a:rPr lang="en-US" kern="1200" dirty="0">
                <a:solidFill>
                  <a:srgbClr val="FF8200"/>
                </a:solidFill>
                <a:latin typeface="Arial" panose="020B0604020202020204" pitchFamily="34" charset="0"/>
                <a:cs typeface="Arial" panose="020B0604020202020204" pitchFamily="34" charset="0"/>
              </a:rPr>
              <a:t>What are Hazardous Manual Tasks?</a:t>
            </a:r>
            <a:endParaRPr lang="en-AU" kern="1200" dirty="0">
              <a:solidFill>
                <a:srgbClr val="FF8200"/>
              </a:solidFill>
              <a:latin typeface="Arial" panose="020B0604020202020204" pitchFamily="34" charset="0"/>
              <a:cs typeface="Arial" panose="020B0604020202020204" pitchFamily="34" charset="0"/>
            </a:endParaRPr>
          </a:p>
        </p:txBody>
      </p:sp>
      <p:sp>
        <p:nvSpPr>
          <p:cNvPr id="26628" name="Rectangle 4"/>
          <p:cNvSpPr>
            <a:spLocks noGrp="1" noChangeArrowheads="1"/>
          </p:cNvSpPr>
          <p:nvPr>
            <p:ph idx="1"/>
          </p:nvPr>
        </p:nvSpPr>
        <p:spPr/>
        <p:txBody>
          <a:bodyPr/>
          <a:lstStyle/>
          <a:p>
            <a:pPr marL="0" indent="0">
              <a:buNone/>
            </a:pPr>
            <a:r>
              <a:rPr lang="en-AU" dirty="0" smtClean="0"/>
              <a:t>A Hazardous Manual Task is anything that requires a </a:t>
            </a:r>
            <a:br>
              <a:rPr lang="en-AU" dirty="0" smtClean="0"/>
            </a:br>
            <a:r>
              <a:rPr lang="en-AU" dirty="0" smtClean="0"/>
              <a:t>person to do the following:</a:t>
            </a:r>
          </a:p>
          <a:p>
            <a:r>
              <a:rPr lang="en-AU" dirty="0" smtClean="0"/>
              <a:t>Lift</a:t>
            </a:r>
          </a:p>
          <a:p>
            <a:r>
              <a:rPr lang="en-AU" dirty="0" smtClean="0"/>
              <a:t>Lower</a:t>
            </a:r>
          </a:p>
          <a:p>
            <a:r>
              <a:rPr lang="en-AU" dirty="0" smtClean="0"/>
              <a:t>Push</a:t>
            </a:r>
          </a:p>
          <a:p>
            <a:r>
              <a:rPr lang="en-AU" dirty="0" smtClean="0"/>
              <a:t>Pull</a:t>
            </a:r>
          </a:p>
          <a:p>
            <a:r>
              <a:rPr lang="en-AU" dirty="0" smtClean="0"/>
              <a:t>Carry or otherwise move </a:t>
            </a:r>
          </a:p>
          <a:p>
            <a:r>
              <a:rPr lang="en-AU" dirty="0" smtClean="0"/>
              <a:t>Hold or restrain any person animal or thing.</a:t>
            </a:r>
            <a:endParaRPr lang="en-AU" dirty="0"/>
          </a:p>
        </p:txBody>
      </p:sp>
      <p:sp>
        <p:nvSpPr>
          <p:cNvPr id="5" name="Slide Number Placeholder 4"/>
          <p:cNvSpPr>
            <a:spLocks noGrp="1"/>
          </p:cNvSpPr>
          <p:nvPr>
            <p:ph type="sldNum" sz="quarter" idx="10"/>
          </p:nvPr>
        </p:nvSpPr>
        <p:spPr/>
        <p:txBody>
          <a:bodyPr/>
          <a:lstStyle/>
          <a:p>
            <a:pPr>
              <a:defRPr/>
            </a:pPr>
            <a:fld id="{65DB8DF4-6AFD-4037-92D2-C390D3177DD7}" type="slidenum">
              <a:rPr lang="en-AU" smtClean="0"/>
              <a:pPr>
                <a:defRPr/>
              </a:pPr>
              <a:t>6</a:t>
            </a:fld>
            <a:endParaRPr lang="en-AU" sz="1400">
              <a:solidFill>
                <a:srgbClr val="1D1D60"/>
              </a:solidFill>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kern="1200" dirty="0">
                <a:solidFill>
                  <a:srgbClr val="FF8200"/>
                </a:solidFill>
                <a:latin typeface="Arial" panose="020B0604020202020204" pitchFamily="34" charset="0"/>
                <a:cs typeface="Arial" panose="020B0604020202020204" pitchFamily="34" charset="0"/>
              </a:rPr>
              <a:t>Legislative requirements </a:t>
            </a:r>
          </a:p>
        </p:txBody>
      </p:sp>
      <p:sp>
        <p:nvSpPr>
          <p:cNvPr id="3" name="Content Placeholder 2"/>
          <p:cNvSpPr>
            <a:spLocks noGrp="1"/>
          </p:cNvSpPr>
          <p:nvPr>
            <p:ph idx="1"/>
          </p:nvPr>
        </p:nvSpPr>
        <p:spPr/>
        <p:txBody>
          <a:bodyPr/>
          <a:lstStyle/>
          <a:p>
            <a:pPr marL="0" indent="0">
              <a:buNone/>
            </a:pPr>
            <a:r>
              <a:rPr lang="en-US" b="1" i="1" dirty="0" smtClean="0"/>
              <a:t>Work Health and Safety Act 2012 </a:t>
            </a:r>
            <a:r>
              <a:rPr lang="en-US" b="1" dirty="0" smtClean="0"/>
              <a:t>(SA)</a:t>
            </a:r>
          </a:p>
          <a:p>
            <a:r>
              <a:rPr lang="en-US" b="1" dirty="0" smtClean="0"/>
              <a:t>Section 17</a:t>
            </a:r>
            <a:r>
              <a:rPr lang="en-US" dirty="0" smtClean="0"/>
              <a:t> - Management of risks</a:t>
            </a:r>
          </a:p>
          <a:p>
            <a:r>
              <a:rPr lang="en-US" b="1" dirty="0" smtClean="0"/>
              <a:t>Section 18</a:t>
            </a:r>
            <a:r>
              <a:rPr lang="en-US" dirty="0" smtClean="0"/>
              <a:t> - What is reasonably practicable in ensuring health and safety</a:t>
            </a:r>
          </a:p>
          <a:p>
            <a:r>
              <a:rPr lang="en-US" b="1" dirty="0" smtClean="0"/>
              <a:t>Section 19</a:t>
            </a:r>
            <a:r>
              <a:rPr lang="en-US" dirty="0" smtClean="0"/>
              <a:t> - Primary duty of care</a:t>
            </a:r>
          </a:p>
          <a:p>
            <a:r>
              <a:rPr lang="en-US" b="1" dirty="0" smtClean="0"/>
              <a:t>Section 20</a:t>
            </a:r>
            <a:r>
              <a:rPr lang="en-US" dirty="0" smtClean="0"/>
              <a:t> - Duty of persons conducting businesses or undertakings (PCBU) involving management or control of workplaces</a:t>
            </a:r>
          </a:p>
          <a:p>
            <a:r>
              <a:rPr lang="en-US" b="1" dirty="0" smtClean="0"/>
              <a:t>Section 28</a:t>
            </a:r>
            <a:r>
              <a:rPr lang="en-US" dirty="0" smtClean="0"/>
              <a:t> - Duties of workers</a:t>
            </a:r>
            <a:endParaRPr lang="en-US" dirty="0"/>
          </a:p>
        </p:txBody>
      </p:sp>
      <p:sp>
        <p:nvSpPr>
          <p:cNvPr id="4" name="Slide Number Placeholder 3"/>
          <p:cNvSpPr>
            <a:spLocks noGrp="1"/>
          </p:cNvSpPr>
          <p:nvPr>
            <p:ph type="sldNum" sz="quarter" idx="10"/>
          </p:nvPr>
        </p:nvSpPr>
        <p:spPr/>
        <p:txBody>
          <a:bodyPr/>
          <a:lstStyle/>
          <a:p>
            <a:fld id="{65DB8DF4-6AFD-4037-92D2-C390D3177DD7}" type="slidenum">
              <a:rPr lang="en-AU" smtClean="0"/>
              <a:pPr/>
              <a:t>7</a:t>
            </a:fld>
            <a:endParaRPr lang="en-AU"/>
          </a:p>
        </p:txBody>
      </p:sp>
    </p:spTree>
    <p:extLst>
      <p:ext uri="{BB962C8B-B14F-4D97-AF65-F5344CB8AC3E}">
        <p14:creationId xmlns:p14="http://schemas.microsoft.com/office/powerpoint/2010/main" val="187585793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kern="1200" dirty="0">
                <a:solidFill>
                  <a:srgbClr val="FF8200"/>
                </a:solidFill>
                <a:latin typeface="Arial" panose="020B0604020202020204" pitchFamily="34" charset="0"/>
                <a:cs typeface="Arial" panose="020B0604020202020204" pitchFamily="34" charset="0"/>
              </a:rPr>
              <a:t>Legislative requirements </a:t>
            </a:r>
          </a:p>
        </p:txBody>
      </p:sp>
      <p:sp>
        <p:nvSpPr>
          <p:cNvPr id="13" name="Content Placeholder 12"/>
          <p:cNvSpPr>
            <a:spLocks noGrp="1"/>
          </p:cNvSpPr>
          <p:nvPr>
            <p:ph idx="1"/>
          </p:nvPr>
        </p:nvSpPr>
        <p:spPr>
          <a:xfrm>
            <a:off x="1835696" y="1700808"/>
            <a:ext cx="7056784" cy="4776192"/>
          </a:xfrm>
        </p:spPr>
        <p:txBody>
          <a:bodyPr/>
          <a:lstStyle/>
          <a:p>
            <a:pPr marL="0" indent="0">
              <a:buNone/>
            </a:pPr>
            <a:r>
              <a:rPr lang="en-US" b="1" i="1" dirty="0"/>
              <a:t>Work Health and Safety </a:t>
            </a:r>
            <a:r>
              <a:rPr lang="en-US" b="1" i="1" dirty="0" smtClean="0"/>
              <a:t>Regulations </a:t>
            </a:r>
            <a:r>
              <a:rPr lang="en-US" b="1" i="1" dirty="0"/>
              <a:t>2012 </a:t>
            </a:r>
            <a:r>
              <a:rPr lang="en-US" b="1" dirty="0"/>
              <a:t>(SA)</a:t>
            </a:r>
          </a:p>
          <a:p>
            <a:r>
              <a:rPr lang="en-AU" b="1" dirty="0" smtClean="0"/>
              <a:t>Sections 34 and </a:t>
            </a:r>
            <a:r>
              <a:rPr lang="en-AU" b="1" dirty="0"/>
              <a:t>38 </a:t>
            </a:r>
            <a:r>
              <a:rPr lang="en-AU" dirty="0"/>
              <a:t>- Managing risk under the </a:t>
            </a:r>
            <a:r>
              <a:rPr lang="en-AU" dirty="0" smtClean="0"/>
              <a:t>Regulations</a:t>
            </a:r>
            <a:endParaRPr lang="en-AU" dirty="0"/>
          </a:p>
          <a:p>
            <a:r>
              <a:rPr lang="en-AU" b="1" dirty="0" smtClean="0"/>
              <a:t>Section 60</a:t>
            </a:r>
            <a:r>
              <a:rPr lang="en-AU" dirty="0" smtClean="0"/>
              <a:t> </a:t>
            </a:r>
            <a:r>
              <a:rPr lang="en-AU" dirty="0"/>
              <a:t>- PCBU must manage risks to health and safety relating to MSD associated with a hazardous manual task</a:t>
            </a:r>
          </a:p>
          <a:p>
            <a:r>
              <a:rPr lang="en-AU" b="1" dirty="0" smtClean="0"/>
              <a:t>Section 61</a:t>
            </a:r>
            <a:r>
              <a:rPr lang="en-AU" dirty="0" smtClean="0"/>
              <a:t> </a:t>
            </a:r>
            <a:r>
              <a:rPr lang="en-AU" dirty="0"/>
              <a:t>- Duties of designers, manufacturers, importers and suppliers of plant or structures</a:t>
            </a:r>
          </a:p>
        </p:txBody>
      </p:sp>
      <p:sp>
        <p:nvSpPr>
          <p:cNvPr id="4" name="Slide Number Placeholder 3"/>
          <p:cNvSpPr>
            <a:spLocks noGrp="1"/>
          </p:cNvSpPr>
          <p:nvPr>
            <p:ph type="sldNum" sz="quarter" idx="10"/>
          </p:nvPr>
        </p:nvSpPr>
        <p:spPr/>
        <p:txBody>
          <a:bodyPr/>
          <a:lstStyle/>
          <a:p>
            <a:fld id="{65DB8DF4-6AFD-4037-92D2-C390D3177DD7}" type="slidenum">
              <a:rPr lang="en-AU" smtClean="0"/>
              <a:pPr/>
              <a:t>8</a:t>
            </a:fld>
            <a:endParaRPr lang="en-AU"/>
          </a:p>
        </p:txBody>
      </p:sp>
    </p:spTree>
    <p:extLst>
      <p:ext uri="{BB962C8B-B14F-4D97-AF65-F5344CB8AC3E}">
        <p14:creationId xmlns:p14="http://schemas.microsoft.com/office/powerpoint/2010/main" val="122191261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kern="1200" dirty="0">
                <a:solidFill>
                  <a:srgbClr val="FF8200"/>
                </a:solidFill>
                <a:latin typeface="Arial" panose="020B0604020202020204" pitchFamily="34" charset="0"/>
                <a:cs typeface="Arial" panose="020B0604020202020204" pitchFamily="34" charset="0"/>
              </a:rPr>
              <a:t>Legislative requirements </a:t>
            </a:r>
          </a:p>
        </p:txBody>
      </p:sp>
      <p:sp>
        <p:nvSpPr>
          <p:cNvPr id="3" name="Content Placeholder 2"/>
          <p:cNvSpPr>
            <a:spLocks noGrp="1"/>
          </p:cNvSpPr>
          <p:nvPr>
            <p:ph idx="1"/>
          </p:nvPr>
        </p:nvSpPr>
        <p:spPr/>
        <p:txBody>
          <a:bodyPr/>
          <a:lstStyle/>
          <a:p>
            <a:pPr marL="0" indent="0">
              <a:buNone/>
            </a:pPr>
            <a:r>
              <a:rPr lang="en-US" b="1" dirty="0" smtClean="0"/>
              <a:t>Hazardous Manual Tasks - Code of Practice</a:t>
            </a:r>
          </a:p>
          <a:p>
            <a:r>
              <a:rPr lang="en-AU" dirty="0" smtClean="0"/>
              <a:t>Providing guidance on how to manage the risks</a:t>
            </a:r>
          </a:p>
          <a:p>
            <a:r>
              <a:rPr lang="en-AU" dirty="0" smtClean="0"/>
              <a:t>Identifying manual tasks that are hazardous</a:t>
            </a:r>
          </a:p>
          <a:p>
            <a:r>
              <a:rPr lang="en-AU" dirty="0" smtClean="0"/>
              <a:t>If necessary, assessing the risks of MSDs associated with the hazardous manual task</a:t>
            </a:r>
          </a:p>
          <a:p>
            <a:r>
              <a:rPr lang="en-AU" dirty="0" smtClean="0"/>
              <a:t>Implementing suitable risk control measures</a:t>
            </a:r>
          </a:p>
          <a:p>
            <a:r>
              <a:rPr lang="en-AU" dirty="0" smtClean="0"/>
              <a:t>Reviewing the effectiveness of control measures.</a:t>
            </a:r>
            <a:endParaRPr lang="en-AU" dirty="0"/>
          </a:p>
        </p:txBody>
      </p:sp>
      <p:sp>
        <p:nvSpPr>
          <p:cNvPr id="4" name="Slide Number Placeholder 3"/>
          <p:cNvSpPr>
            <a:spLocks noGrp="1"/>
          </p:cNvSpPr>
          <p:nvPr>
            <p:ph type="sldNum" sz="quarter" idx="10"/>
          </p:nvPr>
        </p:nvSpPr>
        <p:spPr/>
        <p:txBody>
          <a:bodyPr/>
          <a:lstStyle/>
          <a:p>
            <a:fld id="{65DB8DF4-6AFD-4037-92D2-C390D3177DD7}" type="slidenum">
              <a:rPr lang="en-AU" smtClean="0"/>
              <a:pPr/>
              <a:t>9</a:t>
            </a:fld>
            <a:endParaRPr lang="en-AU"/>
          </a:p>
        </p:txBody>
      </p:sp>
    </p:spTree>
    <p:extLst>
      <p:ext uri="{BB962C8B-B14F-4D97-AF65-F5344CB8AC3E}">
        <p14:creationId xmlns:p14="http://schemas.microsoft.com/office/powerpoint/2010/main" val="1030181031"/>
      </p:ext>
    </p:extLst>
  </p:cSld>
  <p:clrMapOvr>
    <a:masterClrMapping/>
  </p:clrMapOvr>
  <p:timing>
    <p:tnLst>
      <p:par>
        <p:cTn id="1" dur="indefinite" restart="never" nodeType="tmRoot"/>
      </p:par>
    </p:tnLst>
  </p:timing>
</p:sld>
</file>

<file path=ppt/theme/theme1.xml><?xml version="1.0" encoding="utf-8"?>
<a:theme xmlns:a="http://schemas.openxmlformats.org/drawingml/2006/main" name="MQ">
  <a:themeElements>
    <a:clrScheme name="MQ">
      <a:dk1>
        <a:sysClr val="windowText" lastClr="000000"/>
      </a:dk1>
      <a:lt1>
        <a:srgbClr val="FFFFFF"/>
      </a:lt1>
      <a:dk2>
        <a:srgbClr val="000000"/>
      </a:dk2>
      <a:lt2>
        <a:srgbClr val="F2F2F2"/>
      </a:lt2>
      <a:accent1>
        <a:srgbClr val="FF8200"/>
      </a:accent1>
      <a:accent2>
        <a:srgbClr val="FF9900"/>
      </a:accent2>
      <a:accent3>
        <a:srgbClr val="92D050"/>
      </a:accent3>
      <a:accent4>
        <a:srgbClr val="FFC000"/>
      </a:accent4>
      <a:accent5>
        <a:srgbClr val="FF0000"/>
      </a:accent5>
      <a:accent6>
        <a:srgbClr val="00B0F0"/>
      </a:accent6>
      <a:hlink>
        <a:srgbClr val="FF8200"/>
      </a:hlink>
      <a:folHlink>
        <a:srgbClr val="FF9900"/>
      </a:folHlink>
    </a:clrScheme>
    <a:fontScheme name="0510-MAQOHSC PPT TEMPLAT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4B8516"/>
        </a:solidFill>
        <a:ln w="12700" cap="flat" cmpd="sng" algn="ctr">
          <a:noFill/>
          <a:prstDash val="solid"/>
          <a:round/>
          <a:headEnd type="none" w="med" len="med"/>
          <a:tailEnd type="none" w="med" len="med"/>
        </a:ln>
        <a:effectLst/>
      </a:spPr>
      <a:bodyPr vert="horz" wrap="square" lIns="90000" tIns="46800" rIns="90000" bIns="46800" numCol="1" anchor="t" anchorCtr="0" compatLnSpc="1">
        <a:prstTxWarp prst="textNoShape">
          <a:avLst/>
        </a:prstTxWarp>
        <a:spAutoFit/>
      </a:bodyPr>
      <a:lstStyle>
        <a:defPPr marL="0" marR="0" indent="0" algn="l" defTabSz="914400" rtl="0" eaLnBrk="0" fontAlgn="base" latinLnBrk="0" hangingPunct="0">
          <a:lnSpc>
            <a:spcPct val="100000"/>
          </a:lnSpc>
          <a:spcBef>
            <a:spcPct val="0"/>
          </a:spcBef>
          <a:spcAft>
            <a:spcPct val="0"/>
          </a:spcAft>
          <a:buClrTx/>
          <a:buSzTx/>
          <a:buFontTx/>
          <a:buNone/>
          <a:tabLst/>
          <a:defRPr kumimoji="0" lang="en-AU" sz="24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rgbClr val="4B8516"/>
        </a:solidFill>
        <a:ln w="12700" cap="flat" cmpd="sng" algn="ctr">
          <a:noFill/>
          <a:prstDash val="solid"/>
          <a:round/>
          <a:headEnd type="none" w="med" len="med"/>
          <a:tailEnd type="none" w="med" len="med"/>
        </a:ln>
        <a:effectLst/>
      </a:spPr>
      <a:bodyPr vert="horz" wrap="square" lIns="90000" tIns="46800" rIns="90000" bIns="46800" numCol="1" anchor="t" anchorCtr="0" compatLnSpc="1">
        <a:prstTxWarp prst="textNoShape">
          <a:avLst/>
        </a:prstTxWarp>
        <a:spAutoFit/>
      </a:bodyPr>
      <a:lstStyle>
        <a:defPPr marL="0" marR="0" indent="0" algn="l" defTabSz="914400" rtl="0" eaLnBrk="0" fontAlgn="base" latinLnBrk="0" hangingPunct="0">
          <a:lnSpc>
            <a:spcPct val="100000"/>
          </a:lnSpc>
          <a:spcBef>
            <a:spcPct val="0"/>
          </a:spcBef>
          <a:spcAft>
            <a:spcPct val="0"/>
          </a:spcAft>
          <a:buClrTx/>
          <a:buSzTx/>
          <a:buFontTx/>
          <a:buNone/>
          <a:tabLst/>
          <a:defRPr kumimoji="0" lang="en-AU" sz="2400" b="0" i="0" u="none" strike="noStrike" cap="none" normalizeH="0" baseline="0" smtClean="0">
            <a:ln>
              <a:noFill/>
            </a:ln>
            <a:solidFill>
              <a:schemeClr val="tx1"/>
            </a:solidFill>
            <a:effectLst/>
            <a:latin typeface="Arial" charset="0"/>
          </a:defRPr>
        </a:defPPr>
      </a:lstStyle>
    </a:lnDef>
  </a:objectDefaults>
  <a:extraClrSchemeLst>
    <a:extraClrScheme>
      <a:clrScheme name="0510-MAQOHSC PPT TEMPLAT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0510-MAQOHSC PPT TEMPLAT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0510-MAQOHSC PPT TEMPLAT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0510-MAQOHSC PPT TEMPLAT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0510-MAQOHSC PPT TEMPLAT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0510-MAQOHSC PPT TEMPLAT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0510-MAQOHSC PPT TEMPLAT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0510-MAQOHSC PPT TEMPLATE 8">
        <a:dk1>
          <a:srgbClr val="000000"/>
        </a:dk1>
        <a:lt1>
          <a:srgbClr val="FFFFFF"/>
        </a:lt1>
        <a:dk2>
          <a:srgbClr val="2A2B7F"/>
        </a:dk2>
        <a:lt2>
          <a:srgbClr val="DDDDDD"/>
        </a:lt2>
        <a:accent1>
          <a:srgbClr val="FF0000"/>
        </a:accent1>
        <a:accent2>
          <a:srgbClr val="FFB30D"/>
        </a:accent2>
        <a:accent3>
          <a:srgbClr val="FFFFFF"/>
        </a:accent3>
        <a:accent4>
          <a:srgbClr val="000000"/>
        </a:accent4>
        <a:accent5>
          <a:srgbClr val="FFAAAA"/>
        </a:accent5>
        <a:accent6>
          <a:srgbClr val="E7A20B"/>
        </a:accent6>
        <a:hlink>
          <a:srgbClr val="EDE4B0"/>
        </a:hlink>
        <a:folHlink>
          <a:srgbClr val="CECECE"/>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xmlns="" name="MQ" id="{C6B612F4-B4D9-4E4B-BC23-9E6E7874E93D}" vid="{9F40B265-875A-4CAF-96EE-200C2F3345B0}"/>
    </a:ext>
  </a:extLst>
</a:theme>
</file>

<file path=ppt/theme/theme2.xml><?xml version="1.0" encoding="utf-8"?>
<a:theme xmlns:a="http://schemas.openxmlformats.org/drawingml/2006/main" name="3_MAQOHSC PPE Presentation V4">
  <a:themeElements>
    <a:clrScheme name="MQ">
      <a:dk1>
        <a:sysClr val="windowText" lastClr="000000"/>
      </a:dk1>
      <a:lt1>
        <a:srgbClr val="FFFFFF"/>
      </a:lt1>
      <a:dk2>
        <a:srgbClr val="000000"/>
      </a:dk2>
      <a:lt2>
        <a:srgbClr val="F2F2F2"/>
      </a:lt2>
      <a:accent1>
        <a:srgbClr val="FF8200"/>
      </a:accent1>
      <a:accent2>
        <a:srgbClr val="FF9900"/>
      </a:accent2>
      <a:accent3>
        <a:srgbClr val="92D050"/>
      </a:accent3>
      <a:accent4>
        <a:srgbClr val="FFC000"/>
      </a:accent4>
      <a:accent5>
        <a:srgbClr val="FF0000"/>
      </a:accent5>
      <a:accent6>
        <a:srgbClr val="00B0F0"/>
      </a:accent6>
      <a:hlink>
        <a:srgbClr val="FF8200"/>
      </a:hlink>
      <a:folHlink>
        <a:srgbClr val="FF9900"/>
      </a:folHlink>
    </a:clrScheme>
    <a:fontScheme name="0510-MAQOHSC PPT TEMPLAT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4B8516"/>
        </a:solidFill>
        <a:ln w="12700" cap="flat" cmpd="sng" algn="ctr">
          <a:noFill/>
          <a:prstDash val="solid"/>
          <a:round/>
          <a:headEnd type="none" w="med" len="med"/>
          <a:tailEnd type="none" w="med" len="med"/>
        </a:ln>
        <a:effectLst/>
      </a:spPr>
      <a:bodyPr vert="horz" wrap="square" lIns="90000" tIns="46800" rIns="90000" bIns="46800" numCol="1" anchor="t" anchorCtr="0" compatLnSpc="1">
        <a:prstTxWarp prst="textNoShape">
          <a:avLst/>
        </a:prstTxWarp>
        <a:spAutoFit/>
      </a:bodyPr>
      <a:lstStyle>
        <a:defPPr marL="0" marR="0" indent="0" algn="l" defTabSz="914400" rtl="0" eaLnBrk="0" fontAlgn="base" latinLnBrk="0" hangingPunct="0">
          <a:lnSpc>
            <a:spcPct val="100000"/>
          </a:lnSpc>
          <a:spcBef>
            <a:spcPct val="0"/>
          </a:spcBef>
          <a:spcAft>
            <a:spcPct val="0"/>
          </a:spcAft>
          <a:buClrTx/>
          <a:buSzTx/>
          <a:buFontTx/>
          <a:buNone/>
          <a:tabLst/>
          <a:defRPr kumimoji="0" lang="en-AU" sz="24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rgbClr val="4B8516"/>
        </a:solidFill>
        <a:ln w="12700" cap="flat" cmpd="sng" algn="ctr">
          <a:noFill/>
          <a:prstDash val="solid"/>
          <a:round/>
          <a:headEnd type="none" w="med" len="med"/>
          <a:tailEnd type="none" w="med" len="med"/>
        </a:ln>
        <a:effectLst/>
      </a:spPr>
      <a:bodyPr vert="horz" wrap="square" lIns="90000" tIns="46800" rIns="90000" bIns="46800" numCol="1" anchor="t" anchorCtr="0" compatLnSpc="1">
        <a:prstTxWarp prst="textNoShape">
          <a:avLst/>
        </a:prstTxWarp>
        <a:spAutoFit/>
      </a:bodyPr>
      <a:lstStyle>
        <a:defPPr marL="0" marR="0" indent="0" algn="l" defTabSz="914400" rtl="0" eaLnBrk="0" fontAlgn="base" latinLnBrk="0" hangingPunct="0">
          <a:lnSpc>
            <a:spcPct val="100000"/>
          </a:lnSpc>
          <a:spcBef>
            <a:spcPct val="0"/>
          </a:spcBef>
          <a:spcAft>
            <a:spcPct val="0"/>
          </a:spcAft>
          <a:buClrTx/>
          <a:buSzTx/>
          <a:buFontTx/>
          <a:buNone/>
          <a:tabLst/>
          <a:defRPr kumimoji="0" lang="en-AU" sz="2400" b="0" i="0" u="none" strike="noStrike" cap="none" normalizeH="0" baseline="0" smtClean="0">
            <a:ln>
              <a:noFill/>
            </a:ln>
            <a:solidFill>
              <a:schemeClr val="tx1"/>
            </a:solidFill>
            <a:effectLst/>
            <a:latin typeface="Arial" charset="0"/>
          </a:defRPr>
        </a:defPPr>
      </a:lstStyle>
    </a:lnDef>
  </a:objectDefaults>
  <a:extraClrSchemeLst>
    <a:extraClrScheme>
      <a:clrScheme name="0510-MAQOHSC PPT TEMPLAT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0510-MAQOHSC PPT TEMPLAT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0510-MAQOHSC PPT TEMPLAT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0510-MAQOHSC PPT TEMPLAT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0510-MAQOHSC PPT TEMPLAT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0510-MAQOHSC PPT TEMPLAT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0510-MAQOHSC PPT TEMPLAT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0510-MAQOHSC PPT TEMPLATE 8">
        <a:dk1>
          <a:srgbClr val="000000"/>
        </a:dk1>
        <a:lt1>
          <a:srgbClr val="FFFFFF"/>
        </a:lt1>
        <a:dk2>
          <a:srgbClr val="2A2B7F"/>
        </a:dk2>
        <a:lt2>
          <a:srgbClr val="DDDDDD"/>
        </a:lt2>
        <a:accent1>
          <a:srgbClr val="FF0000"/>
        </a:accent1>
        <a:accent2>
          <a:srgbClr val="FFB30D"/>
        </a:accent2>
        <a:accent3>
          <a:srgbClr val="FFFFFF"/>
        </a:accent3>
        <a:accent4>
          <a:srgbClr val="000000"/>
        </a:accent4>
        <a:accent5>
          <a:srgbClr val="FFAAAA"/>
        </a:accent5>
        <a:accent6>
          <a:srgbClr val="E7A20B"/>
        </a:accent6>
        <a:hlink>
          <a:srgbClr val="EDE4B0"/>
        </a:hlink>
        <a:folHlink>
          <a:srgbClr val="CECECE"/>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xmlns="" name="Presentation1" id="{5706FEFD-EF6A-44B0-997C-BB362B679E99}" vid="{B85E1F05-F16D-4821-85B6-5A926B88AAE3}"/>
    </a:ext>
  </a:ext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MQ</Template>
  <TotalTime>3350</TotalTime>
  <Pages>1</Pages>
  <Words>2308</Words>
  <Application>Microsoft Office PowerPoint</Application>
  <PresentationFormat>On-screen Show (4:3)</PresentationFormat>
  <Paragraphs>249</Paragraphs>
  <Slides>34</Slides>
  <Notes>33</Notes>
  <HiddenSlides>0</HiddenSlides>
  <MMClips>0</MMClips>
  <ScaleCrop>false</ScaleCrop>
  <HeadingPairs>
    <vt:vector size="4" baseType="variant">
      <vt:variant>
        <vt:lpstr>Theme</vt:lpstr>
      </vt:variant>
      <vt:variant>
        <vt:i4>2</vt:i4>
      </vt:variant>
      <vt:variant>
        <vt:lpstr>Slide Titles</vt:lpstr>
      </vt:variant>
      <vt:variant>
        <vt:i4>34</vt:i4>
      </vt:variant>
    </vt:vector>
  </HeadingPairs>
  <TitlesOfParts>
    <vt:vector size="36" baseType="lpstr">
      <vt:lpstr>MQ</vt:lpstr>
      <vt:lpstr>3_MAQOHSC PPE Presentation V4</vt:lpstr>
      <vt:lpstr>PowerPoint Presentation</vt:lpstr>
      <vt:lpstr>           The Mining and Quarrying Occupational Health and Safety Committee</vt:lpstr>
      <vt:lpstr>Disclaimer</vt:lpstr>
      <vt:lpstr>Creative Commons</vt:lpstr>
      <vt:lpstr>Session overview</vt:lpstr>
      <vt:lpstr> What are Hazardous Manual Tasks?</vt:lpstr>
      <vt:lpstr>Legislative requirements </vt:lpstr>
      <vt:lpstr>Legislative requirements </vt:lpstr>
      <vt:lpstr>Legislative requirements </vt:lpstr>
      <vt:lpstr>Industry Statistics  Recent provisional data – 2009-2011</vt:lpstr>
      <vt:lpstr>Industry Statistics  Recent industry provisional data  – 2009-2011</vt:lpstr>
      <vt:lpstr>What is a  Musculoskeletal Disorder (MSD)?</vt:lpstr>
      <vt:lpstr>Anatomy of the spine</vt:lpstr>
      <vt:lpstr>Discs – the shock absorber</vt:lpstr>
      <vt:lpstr>How discs work</vt:lpstr>
      <vt:lpstr>How do Musculoskeletal Disorders occur?</vt:lpstr>
      <vt:lpstr>Disc Hernias</vt:lpstr>
      <vt:lpstr>Spinal Nerve Compression</vt:lpstr>
      <vt:lpstr>Don’t look after your back = problems</vt:lpstr>
      <vt:lpstr>Disc pressure –  your back is NOT a crane</vt:lpstr>
      <vt:lpstr>How can we prevent these injuries?</vt:lpstr>
      <vt:lpstr>Plant seating</vt:lpstr>
      <vt:lpstr>Seat Adjustments</vt:lpstr>
      <vt:lpstr>When should a risk assessment  be conducted?</vt:lpstr>
      <vt:lpstr>Assessing Risks for Hazardous  Manual Tasks</vt:lpstr>
      <vt:lpstr>Assessing Risks for Hazardous  Manual Tasks</vt:lpstr>
      <vt:lpstr>Risk Assessment Worksheet</vt:lpstr>
      <vt:lpstr>Risk Assessment Worksheet</vt:lpstr>
      <vt:lpstr>Risk Assessment Worksheet</vt:lpstr>
      <vt:lpstr>Risk Assessment Worksheet</vt:lpstr>
      <vt:lpstr>Risk Assessment Worksheet</vt:lpstr>
      <vt:lpstr>Risk Assessment Worksheet</vt:lpstr>
      <vt:lpstr>PowerPoint Presentation</vt:lpstr>
      <vt:lpstr>Further Assistance</vt:lpstr>
    </vt:vector>
  </TitlesOfParts>
  <Company>DAIS</Company>
  <LinksUpToDate>false</LinksUpToDate>
  <SharedDoc>false</SharedDoc>
  <HyperlinkBase/>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Powerpoint TEMPLATE</dc:subject>
  <dc:creator>hooper</dc:creator>
  <cp:keywords>presentation,powerpoint,slide,template</cp:keywords>
  <cp:lastModifiedBy>Melissa Michell</cp:lastModifiedBy>
  <cp:revision>206</cp:revision>
  <cp:lastPrinted>2013-07-24T05:31:41Z</cp:lastPrinted>
  <dcterms:created xsi:type="dcterms:W3CDTF">2008-05-01T05:24:22Z</dcterms:created>
  <dcterms:modified xsi:type="dcterms:W3CDTF">2017-04-07T06:47:23Z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LastOperation">
    <vt:lpwstr>SavedAs</vt:lpwstr>
  </property>
</Properties>
</file>