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6.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7.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8.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 id="2147483705" r:id="rId2"/>
    <p:sldMasterId id="2147483719" r:id="rId3"/>
    <p:sldMasterId id="2147483733" r:id="rId4"/>
    <p:sldMasterId id="2147483761" r:id="rId5"/>
    <p:sldMasterId id="2147483775" r:id="rId6"/>
    <p:sldMasterId id="2147483803" r:id="rId7"/>
    <p:sldMasterId id="2147483817" r:id="rId8"/>
    <p:sldMasterId id="2147483831" r:id="rId9"/>
  </p:sldMasterIdLst>
  <p:notesMasterIdLst>
    <p:notesMasterId r:id="rId48"/>
  </p:notesMasterIdLst>
  <p:handoutMasterIdLst>
    <p:handoutMasterId r:id="rId49"/>
  </p:handoutMasterIdLst>
  <p:sldIdLst>
    <p:sldId id="501" r:id="rId10"/>
    <p:sldId id="502" r:id="rId11"/>
    <p:sldId id="503" r:id="rId12"/>
    <p:sldId id="504" r:id="rId13"/>
    <p:sldId id="329" r:id="rId14"/>
    <p:sldId id="432" r:id="rId15"/>
    <p:sldId id="408" r:id="rId16"/>
    <p:sldId id="479" r:id="rId17"/>
    <p:sldId id="488" r:id="rId18"/>
    <p:sldId id="481" r:id="rId19"/>
    <p:sldId id="482" r:id="rId20"/>
    <p:sldId id="484" r:id="rId21"/>
    <p:sldId id="442" r:id="rId22"/>
    <p:sldId id="485" r:id="rId23"/>
    <p:sldId id="487" r:id="rId24"/>
    <p:sldId id="452" r:id="rId25"/>
    <p:sldId id="454" r:id="rId26"/>
    <p:sldId id="417" r:id="rId27"/>
    <p:sldId id="451" r:id="rId28"/>
    <p:sldId id="413" r:id="rId29"/>
    <p:sldId id="418" r:id="rId30"/>
    <p:sldId id="421" r:id="rId31"/>
    <p:sldId id="420" r:id="rId32"/>
    <p:sldId id="459" r:id="rId33"/>
    <p:sldId id="498" r:id="rId34"/>
    <p:sldId id="489" r:id="rId35"/>
    <p:sldId id="431" r:id="rId36"/>
    <p:sldId id="499" r:id="rId37"/>
    <p:sldId id="419" r:id="rId38"/>
    <p:sldId id="492" r:id="rId39"/>
    <p:sldId id="490" r:id="rId40"/>
    <p:sldId id="425" r:id="rId41"/>
    <p:sldId id="493" r:id="rId42"/>
    <p:sldId id="494" r:id="rId43"/>
    <p:sldId id="497" r:id="rId44"/>
    <p:sldId id="495" r:id="rId45"/>
    <p:sldId id="496" r:id="rId46"/>
    <p:sldId id="505" r:id="rId47"/>
  </p:sldIdLst>
  <p:sldSz cx="9144000" cy="6858000" type="screen4x3"/>
  <p:notesSz cx="6797675" cy="9926638"/>
  <p:defaultTextStyle>
    <a:defPPr>
      <a:defRPr lang="en-AU"/>
    </a:defPPr>
    <a:lvl1pPr algn="l" rtl="0" eaLnBrk="0" fontAlgn="base" hangingPunct="0">
      <a:spcBef>
        <a:spcPct val="0"/>
      </a:spcBef>
      <a:spcAft>
        <a:spcPct val="0"/>
      </a:spcAft>
      <a:defRPr sz="2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mn-ea"/>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mn-ea"/>
        <a:cs typeface="+mn-cs"/>
      </a:defRPr>
    </a:lvl5pPr>
    <a:lvl6pPr marL="2286000" algn="l" defTabSz="914400" rtl="0" eaLnBrk="1" latinLnBrk="0" hangingPunct="1">
      <a:defRPr sz="2400" kern="1200">
        <a:solidFill>
          <a:schemeClr val="tx1"/>
        </a:solidFill>
        <a:latin typeface="Arial" pitchFamily="34" charset="0"/>
        <a:ea typeface="+mn-ea"/>
        <a:cs typeface="+mn-cs"/>
      </a:defRPr>
    </a:lvl6pPr>
    <a:lvl7pPr marL="2743200" algn="l" defTabSz="914400" rtl="0" eaLnBrk="1" latinLnBrk="0" hangingPunct="1">
      <a:defRPr sz="2400" kern="1200">
        <a:solidFill>
          <a:schemeClr val="tx1"/>
        </a:solidFill>
        <a:latin typeface="Arial" pitchFamily="34" charset="0"/>
        <a:ea typeface="+mn-ea"/>
        <a:cs typeface="+mn-cs"/>
      </a:defRPr>
    </a:lvl7pPr>
    <a:lvl8pPr marL="3200400" algn="l" defTabSz="914400" rtl="0" eaLnBrk="1" latinLnBrk="0" hangingPunct="1">
      <a:defRPr sz="2400" kern="1200">
        <a:solidFill>
          <a:schemeClr val="tx1"/>
        </a:solidFill>
        <a:latin typeface="Arial" pitchFamily="34" charset="0"/>
        <a:ea typeface="+mn-ea"/>
        <a:cs typeface="+mn-cs"/>
      </a:defRPr>
    </a:lvl8pPr>
    <a:lvl9pPr marL="3657600" algn="l" defTabSz="914400" rtl="0" eaLnBrk="1" latinLnBrk="0" hangingPunct="1">
      <a:defRPr sz="2400" kern="1200">
        <a:solidFill>
          <a:schemeClr val="tx1"/>
        </a:solidFill>
        <a:latin typeface="Arial"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126">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ather Millar" initials="HM" lastIdx="10"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CC"/>
    <a:srgbClr val="1D1D60"/>
    <a:srgbClr val="FF3300"/>
    <a:srgbClr val="00CC99"/>
    <a:srgbClr val="EDE4B0"/>
    <a:srgbClr val="F1D2A9"/>
    <a:srgbClr val="211A60"/>
    <a:srgbClr val="1D1762"/>
    <a:srgbClr val="4B8516"/>
    <a:srgbClr val="7DC2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7367" autoAdjust="0"/>
    <p:restoredTop sz="98757" autoAdjust="0"/>
  </p:normalViewPr>
  <p:slideViewPr>
    <p:cSldViewPr>
      <p:cViewPr>
        <p:scale>
          <a:sx n="100" d="100"/>
          <a:sy n="100" d="100"/>
        </p:scale>
        <p:origin x="-2628" y="-4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3" d="100"/>
          <a:sy n="73" d="100"/>
        </p:scale>
        <p:origin x="-2148" y="-108"/>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commentAuthors" Target="commentAuthor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handoutMaster" Target="handoutMasters/handoutMaster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6B164F-0824-4CA7-90BB-3E875EAB8314}" type="doc">
      <dgm:prSet loTypeId="urn:microsoft.com/office/officeart/2005/8/layout/pyramid3" loCatId="pyramid" qsTypeId="urn:microsoft.com/office/officeart/2005/8/quickstyle/3d1" qsCatId="3D" csTypeId="urn:microsoft.com/office/officeart/2005/8/colors/accent1_2" csCatId="accent1" phldr="1"/>
      <dgm:spPr/>
    </dgm:pt>
    <dgm:pt modelId="{8E447EF9-7875-492E-9444-37C723B54900}">
      <dgm:prSet phldrT="[Text]" custT="1"/>
      <dgm:spPr>
        <a:xfrm rot="10800000">
          <a:off x="0" y="0"/>
          <a:ext cx="7335143" cy="853401"/>
        </a:xfrm>
        <a:solidFill>
          <a:schemeClr val="accent1"/>
        </a:solidFill>
        <a:ln>
          <a:solidFill>
            <a:schemeClr val="tx1"/>
          </a:solid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tIns="108000" anchor="t" anchorCtr="0"/>
        <a:lstStyle/>
        <a:p>
          <a:r>
            <a:rPr lang="en-US" sz="1400" b="1" dirty="0">
              <a:solidFill>
                <a:sysClr val="windowText" lastClr="000000">
                  <a:hueOff val="0"/>
                  <a:satOff val="0"/>
                  <a:lumOff val="0"/>
                  <a:alphaOff val="0"/>
                </a:sysClr>
              </a:solidFill>
              <a:latin typeface="Arial"/>
              <a:ea typeface="+mn-ea"/>
              <a:cs typeface="+mn-cs"/>
            </a:rPr>
            <a:t>Elimination</a:t>
          </a:r>
          <a:endParaRPr lang="en-US" sz="1400" b="0" dirty="0">
            <a:solidFill>
              <a:sysClr val="windowText" lastClr="000000">
                <a:hueOff val="0"/>
                <a:satOff val="0"/>
                <a:lumOff val="0"/>
                <a:alphaOff val="0"/>
              </a:sysClr>
            </a:solidFill>
            <a:latin typeface="Arial"/>
            <a:ea typeface="+mn-ea"/>
            <a:cs typeface="+mn-cs"/>
          </a:endParaRPr>
        </a:p>
      </dgm:t>
    </dgm:pt>
    <dgm:pt modelId="{0CC500AB-D188-4013-8A6C-C719B4F2C6D8}" type="parTrans" cxnId="{D4866595-BB4F-4B64-A0E7-B656B798C6EF}">
      <dgm:prSet/>
      <dgm:spPr/>
      <dgm:t>
        <a:bodyPr/>
        <a:lstStyle/>
        <a:p>
          <a:endParaRPr lang="en-US" sz="1400"/>
        </a:p>
      </dgm:t>
    </dgm:pt>
    <dgm:pt modelId="{D96F91FE-9B7F-4EBB-9AF4-220A88B02353}" type="sibTrans" cxnId="{D4866595-BB4F-4B64-A0E7-B656B798C6EF}">
      <dgm:prSet/>
      <dgm:spPr/>
      <dgm:t>
        <a:bodyPr/>
        <a:lstStyle/>
        <a:p>
          <a:endParaRPr lang="en-US" sz="1400"/>
        </a:p>
      </dgm:t>
    </dgm:pt>
    <dgm:pt modelId="{61F5C390-4A8D-4575-8B89-5990986B167F}">
      <dgm:prSet phldrT="[Text]" custT="1"/>
      <dgm:spPr>
        <a:xfrm rot="10800000">
          <a:off x="2445047" y="3413604"/>
          <a:ext cx="2445047" cy="853401"/>
        </a:xfrm>
        <a:solidFill>
          <a:schemeClr val="accent1"/>
        </a:solidFill>
        <a:ln>
          <a:solidFill>
            <a:schemeClr val="tx1"/>
          </a:solid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tIns="72000" anchor="t" anchorCtr="0"/>
        <a:lstStyle/>
        <a:p>
          <a:r>
            <a:rPr lang="en-US" sz="1400" b="1" dirty="0">
              <a:solidFill>
                <a:sysClr val="windowText" lastClr="000000">
                  <a:hueOff val="0"/>
                  <a:satOff val="0"/>
                  <a:lumOff val="0"/>
                  <a:alphaOff val="0"/>
                </a:sysClr>
              </a:solidFill>
              <a:latin typeface="Arial"/>
              <a:ea typeface="+mn-ea"/>
              <a:cs typeface="+mn-cs"/>
            </a:rPr>
            <a:t>Administrative</a:t>
          </a:r>
        </a:p>
      </dgm:t>
    </dgm:pt>
    <dgm:pt modelId="{A9405600-527B-426C-B800-9F01562B6B40}" type="parTrans" cxnId="{4D855584-E5DA-4106-B20A-26C2FBA5083A}">
      <dgm:prSet/>
      <dgm:spPr/>
      <dgm:t>
        <a:bodyPr/>
        <a:lstStyle/>
        <a:p>
          <a:endParaRPr lang="en-US" sz="1400"/>
        </a:p>
      </dgm:t>
    </dgm:pt>
    <dgm:pt modelId="{A1B978EE-51D5-4A07-AA85-E7F927CD6357}" type="sibTrans" cxnId="{4D855584-E5DA-4106-B20A-26C2FBA5083A}">
      <dgm:prSet/>
      <dgm:spPr/>
      <dgm:t>
        <a:bodyPr/>
        <a:lstStyle/>
        <a:p>
          <a:endParaRPr lang="en-US" sz="1400"/>
        </a:p>
      </dgm:t>
    </dgm:pt>
    <dgm:pt modelId="{A7E5AC66-C7FA-4604-B331-8BE4BDEDB3B9}">
      <dgm:prSet phldrT="[Text]" custT="1"/>
      <dgm:spPr>
        <a:xfrm rot="10800000">
          <a:off x="3056309" y="4267005"/>
          <a:ext cx="1222523" cy="853401"/>
        </a:xfrm>
        <a:solidFill>
          <a:schemeClr val="accent1"/>
        </a:solidFill>
        <a:ln>
          <a:solidFill>
            <a:schemeClr val="tx1"/>
          </a:solid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tIns="108000" anchor="t" anchorCtr="0"/>
        <a:lstStyle/>
        <a:p>
          <a:r>
            <a:rPr lang="en-US" sz="1400" b="1" dirty="0">
              <a:solidFill>
                <a:sysClr val="windowText" lastClr="000000">
                  <a:hueOff val="0"/>
                  <a:satOff val="0"/>
                  <a:lumOff val="0"/>
                  <a:alphaOff val="0"/>
                </a:sysClr>
              </a:solidFill>
              <a:latin typeface="Arial"/>
              <a:ea typeface="+mn-ea"/>
              <a:cs typeface="+mn-cs"/>
            </a:rPr>
            <a:t>PPE</a:t>
          </a:r>
        </a:p>
      </dgm:t>
    </dgm:pt>
    <dgm:pt modelId="{8FDAC287-F6A8-41DC-822A-41085F23C8DA}" type="parTrans" cxnId="{DA7572A6-8673-4FE8-9C8B-B8D56FE31A80}">
      <dgm:prSet/>
      <dgm:spPr/>
      <dgm:t>
        <a:bodyPr/>
        <a:lstStyle/>
        <a:p>
          <a:endParaRPr lang="en-US" sz="1400"/>
        </a:p>
      </dgm:t>
    </dgm:pt>
    <dgm:pt modelId="{4170A71A-80F8-46AC-BE3D-754ACF6017D7}" type="sibTrans" cxnId="{DA7572A6-8673-4FE8-9C8B-B8D56FE31A80}">
      <dgm:prSet/>
      <dgm:spPr/>
      <dgm:t>
        <a:bodyPr/>
        <a:lstStyle/>
        <a:p>
          <a:endParaRPr lang="en-US" sz="1400"/>
        </a:p>
      </dgm:t>
    </dgm:pt>
    <dgm:pt modelId="{48199E17-3774-4E9F-B069-C850F59F4A8D}">
      <dgm:prSet phldrT="[Text]" custT="1"/>
      <dgm:spPr>
        <a:xfrm rot="10800000">
          <a:off x="1222523" y="1706801"/>
          <a:ext cx="4890095" cy="853401"/>
        </a:xfrm>
        <a:solidFill>
          <a:schemeClr val="accent1"/>
        </a:solidFill>
        <a:ln>
          <a:solidFill>
            <a:schemeClr val="tx1"/>
          </a:solid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tIns="108000" anchor="t" anchorCtr="0"/>
        <a:lstStyle/>
        <a:p>
          <a:r>
            <a:rPr lang="en-US" sz="1400" b="1" dirty="0">
              <a:solidFill>
                <a:sysClr val="windowText" lastClr="000000">
                  <a:hueOff val="0"/>
                  <a:satOff val="0"/>
                  <a:lumOff val="0"/>
                  <a:alphaOff val="0"/>
                </a:sysClr>
              </a:solidFill>
              <a:latin typeface="Arial"/>
              <a:ea typeface="+mn-ea"/>
              <a:cs typeface="+mn-cs"/>
            </a:rPr>
            <a:t>Isolate</a:t>
          </a:r>
        </a:p>
      </dgm:t>
    </dgm:pt>
    <dgm:pt modelId="{EDFFFA60-FC8B-4869-998A-68164220EBFC}" type="parTrans" cxnId="{75B32D09-0767-4FCD-8A10-1275893BE92E}">
      <dgm:prSet/>
      <dgm:spPr/>
      <dgm:t>
        <a:bodyPr/>
        <a:lstStyle/>
        <a:p>
          <a:endParaRPr lang="en-US" sz="1400"/>
        </a:p>
      </dgm:t>
    </dgm:pt>
    <dgm:pt modelId="{2C94EE59-B600-4EA1-8268-FB9AF9C101BF}" type="sibTrans" cxnId="{75B32D09-0767-4FCD-8A10-1275893BE92E}">
      <dgm:prSet/>
      <dgm:spPr/>
      <dgm:t>
        <a:bodyPr/>
        <a:lstStyle/>
        <a:p>
          <a:endParaRPr lang="en-US" sz="1400"/>
        </a:p>
      </dgm:t>
    </dgm:pt>
    <dgm:pt modelId="{75671F1B-7AC8-4922-BE98-57002989C0F3}">
      <dgm:prSet phldrT="[Text]" custT="1"/>
      <dgm:spPr>
        <a:xfrm rot="10800000">
          <a:off x="611261" y="853400"/>
          <a:ext cx="6112619" cy="853401"/>
        </a:xfrm>
        <a:solidFill>
          <a:schemeClr val="accent1"/>
        </a:solidFill>
        <a:ln>
          <a:solidFill>
            <a:schemeClr val="tx1"/>
          </a:solid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tIns="108000" anchor="t" anchorCtr="0"/>
        <a:lstStyle/>
        <a:p>
          <a:r>
            <a:rPr lang="en-US" sz="1400" b="1" dirty="0">
              <a:solidFill>
                <a:sysClr val="windowText" lastClr="000000">
                  <a:hueOff val="0"/>
                  <a:satOff val="0"/>
                  <a:lumOff val="0"/>
                  <a:alphaOff val="0"/>
                </a:sysClr>
              </a:solidFill>
              <a:latin typeface="Arial"/>
              <a:ea typeface="+mn-ea"/>
              <a:cs typeface="+mn-cs"/>
            </a:rPr>
            <a:t>Substitution</a:t>
          </a:r>
        </a:p>
      </dgm:t>
    </dgm:pt>
    <dgm:pt modelId="{4EEE1942-9B1B-4DEA-A55F-88C2F315069C}" type="parTrans" cxnId="{914B08B2-58C7-43EE-92FF-2216BBA304F2}">
      <dgm:prSet/>
      <dgm:spPr/>
      <dgm:t>
        <a:bodyPr/>
        <a:lstStyle/>
        <a:p>
          <a:endParaRPr lang="en-US" sz="1400"/>
        </a:p>
      </dgm:t>
    </dgm:pt>
    <dgm:pt modelId="{1BD039A5-FB24-4777-A939-30F3CA821763}" type="sibTrans" cxnId="{914B08B2-58C7-43EE-92FF-2216BBA304F2}">
      <dgm:prSet/>
      <dgm:spPr/>
      <dgm:t>
        <a:bodyPr/>
        <a:lstStyle/>
        <a:p>
          <a:endParaRPr lang="en-US" sz="1400"/>
        </a:p>
      </dgm:t>
    </dgm:pt>
    <dgm:pt modelId="{86BEE59C-67F3-4932-AE38-67127E3C9EAB}">
      <dgm:prSet phldrT="[Text]" custT="1"/>
      <dgm:spPr>
        <a:xfrm rot="10800000">
          <a:off x="1833785" y="2560203"/>
          <a:ext cx="3667571" cy="853401"/>
        </a:xfrm>
        <a:solidFill>
          <a:schemeClr val="accent1"/>
        </a:solidFill>
        <a:ln>
          <a:solidFill>
            <a:schemeClr val="tx1"/>
          </a:solid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tIns="108000" anchor="t" anchorCtr="0"/>
        <a:lstStyle/>
        <a:p>
          <a:r>
            <a:rPr lang="en-US" sz="1400" b="1" dirty="0">
              <a:solidFill>
                <a:sysClr val="windowText" lastClr="000000">
                  <a:hueOff val="0"/>
                  <a:satOff val="0"/>
                  <a:lumOff val="0"/>
                  <a:alphaOff val="0"/>
                </a:sysClr>
              </a:solidFill>
              <a:latin typeface="Arial"/>
              <a:ea typeface="+mn-ea"/>
              <a:cs typeface="+mn-cs"/>
            </a:rPr>
            <a:t>Engineering</a:t>
          </a:r>
        </a:p>
      </dgm:t>
    </dgm:pt>
    <dgm:pt modelId="{EFF9C79F-E91C-436E-BCF7-09DB2FC74F96}" type="parTrans" cxnId="{E3861995-F0E7-443F-B512-4F8F7D5DBA79}">
      <dgm:prSet/>
      <dgm:spPr/>
      <dgm:t>
        <a:bodyPr/>
        <a:lstStyle/>
        <a:p>
          <a:endParaRPr lang="en-US" sz="1400"/>
        </a:p>
      </dgm:t>
    </dgm:pt>
    <dgm:pt modelId="{CD54F567-1FA4-43C1-B4BB-971BD2D36AAE}" type="sibTrans" cxnId="{E3861995-F0E7-443F-B512-4F8F7D5DBA79}">
      <dgm:prSet/>
      <dgm:spPr/>
      <dgm:t>
        <a:bodyPr/>
        <a:lstStyle/>
        <a:p>
          <a:endParaRPr lang="en-US" sz="1400"/>
        </a:p>
      </dgm:t>
    </dgm:pt>
    <dgm:pt modelId="{165B34A0-E7B3-467D-863B-E93DF985B7EB}" type="pres">
      <dgm:prSet presAssocID="{186B164F-0824-4CA7-90BB-3E875EAB8314}" presName="Name0" presStyleCnt="0">
        <dgm:presLayoutVars>
          <dgm:dir/>
          <dgm:animLvl val="lvl"/>
          <dgm:resizeHandles val="exact"/>
        </dgm:presLayoutVars>
      </dgm:prSet>
      <dgm:spPr/>
    </dgm:pt>
    <dgm:pt modelId="{EBFE41A4-4303-4AA8-BB0F-9865981A6CFA}" type="pres">
      <dgm:prSet presAssocID="{8E447EF9-7875-492E-9444-37C723B54900}" presName="Name8" presStyleCnt="0"/>
      <dgm:spPr/>
    </dgm:pt>
    <dgm:pt modelId="{20533239-70F4-4DA1-B91E-0B6ED4422BEE}" type="pres">
      <dgm:prSet presAssocID="{8E447EF9-7875-492E-9444-37C723B54900}" presName="level" presStyleLbl="node1" presStyleIdx="0" presStyleCnt="6">
        <dgm:presLayoutVars>
          <dgm:chMax val="1"/>
          <dgm:bulletEnabled val="1"/>
        </dgm:presLayoutVars>
      </dgm:prSet>
      <dgm:spPr>
        <a:prstGeom prst="trapezoid">
          <a:avLst>
            <a:gd name="adj" fmla="val 71627"/>
          </a:avLst>
        </a:prstGeom>
      </dgm:spPr>
      <dgm:t>
        <a:bodyPr/>
        <a:lstStyle/>
        <a:p>
          <a:endParaRPr lang="en-US"/>
        </a:p>
      </dgm:t>
    </dgm:pt>
    <dgm:pt modelId="{AE0C4C37-54A0-40CF-B868-86C1FB618FFD}" type="pres">
      <dgm:prSet presAssocID="{8E447EF9-7875-492E-9444-37C723B54900}" presName="levelTx" presStyleLbl="revTx" presStyleIdx="0" presStyleCnt="0">
        <dgm:presLayoutVars>
          <dgm:chMax val="1"/>
          <dgm:bulletEnabled val="1"/>
        </dgm:presLayoutVars>
      </dgm:prSet>
      <dgm:spPr/>
      <dgm:t>
        <a:bodyPr/>
        <a:lstStyle/>
        <a:p>
          <a:endParaRPr lang="en-US"/>
        </a:p>
      </dgm:t>
    </dgm:pt>
    <dgm:pt modelId="{7B016880-B7C0-4C00-BA96-111F66047878}" type="pres">
      <dgm:prSet presAssocID="{75671F1B-7AC8-4922-BE98-57002989C0F3}" presName="Name8" presStyleCnt="0"/>
      <dgm:spPr/>
    </dgm:pt>
    <dgm:pt modelId="{A8D53E49-A52B-43FD-87B6-DC72D352A14F}" type="pres">
      <dgm:prSet presAssocID="{75671F1B-7AC8-4922-BE98-57002989C0F3}" presName="level" presStyleLbl="node1" presStyleIdx="1" presStyleCnt="6">
        <dgm:presLayoutVars>
          <dgm:chMax val="1"/>
          <dgm:bulletEnabled val="1"/>
        </dgm:presLayoutVars>
      </dgm:prSet>
      <dgm:spPr>
        <a:prstGeom prst="trapezoid">
          <a:avLst>
            <a:gd name="adj" fmla="val 71627"/>
          </a:avLst>
        </a:prstGeom>
      </dgm:spPr>
      <dgm:t>
        <a:bodyPr/>
        <a:lstStyle/>
        <a:p>
          <a:endParaRPr lang="en-US"/>
        </a:p>
      </dgm:t>
    </dgm:pt>
    <dgm:pt modelId="{5653D81C-1154-4086-A926-1D6242B07A56}" type="pres">
      <dgm:prSet presAssocID="{75671F1B-7AC8-4922-BE98-57002989C0F3}" presName="levelTx" presStyleLbl="revTx" presStyleIdx="0" presStyleCnt="0">
        <dgm:presLayoutVars>
          <dgm:chMax val="1"/>
          <dgm:bulletEnabled val="1"/>
        </dgm:presLayoutVars>
      </dgm:prSet>
      <dgm:spPr/>
      <dgm:t>
        <a:bodyPr/>
        <a:lstStyle/>
        <a:p>
          <a:endParaRPr lang="en-US"/>
        </a:p>
      </dgm:t>
    </dgm:pt>
    <dgm:pt modelId="{C84CE84F-852D-4C4E-A59C-E75D54046FAB}" type="pres">
      <dgm:prSet presAssocID="{48199E17-3774-4E9F-B069-C850F59F4A8D}" presName="Name8" presStyleCnt="0"/>
      <dgm:spPr/>
    </dgm:pt>
    <dgm:pt modelId="{502817AE-145A-43E7-839B-70BD251FECEC}" type="pres">
      <dgm:prSet presAssocID="{48199E17-3774-4E9F-B069-C850F59F4A8D}" presName="level" presStyleLbl="node1" presStyleIdx="2" presStyleCnt="6">
        <dgm:presLayoutVars>
          <dgm:chMax val="1"/>
          <dgm:bulletEnabled val="1"/>
        </dgm:presLayoutVars>
      </dgm:prSet>
      <dgm:spPr>
        <a:prstGeom prst="trapezoid">
          <a:avLst>
            <a:gd name="adj" fmla="val 71627"/>
          </a:avLst>
        </a:prstGeom>
      </dgm:spPr>
      <dgm:t>
        <a:bodyPr/>
        <a:lstStyle/>
        <a:p>
          <a:endParaRPr lang="en-US"/>
        </a:p>
      </dgm:t>
    </dgm:pt>
    <dgm:pt modelId="{F90D4D3C-CF8F-4D3D-B1A1-43C8EAA5A495}" type="pres">
      <dgm:prSet presAssocID="{48199E17-3774-4E9F-B069-C850F59F4A8D}" presName="levelTx" presStyleLbl="revTx" presStyleIdx="0" presStyleCnt="0">
        <dgm:presLayoutVars>
          <dgm:chMax val="1"/>
          <dgm:bulletEnabled val="1"/>
        </dgm:presLayoutVars>
      </dgm:prSet>
      <dgm:spPr/>
      <dgm:t>
        <a:bodyPr/>
        <a:lstStyle/>
        <a:p>
          <a:endParaRPr lang="en-US"/>
        </a:p>
      </dgm:t>
    </dgm:pt>
    <dgm:pt modelId="{0C75354C-39A8-4009-8778-3D31E1E8840C}" type="pres">
      <dgm:prSet presAssocID="{86BEE59C-67F3-4932-AE38-67127E3C9EAB}" presName="Name8" presStyleCnt="0"/>
      <dgm:spPr/>
    </dgm:pt>
    <dgm:pt modelId="{B0836353-9CFB-4ED8-A93E-AD290BA45E81}" type="pres">
      <dgm:prSet presAssocID="{86BEE59C-67F3-4932-AE38-67127E3C9EAB}" presName="level" presStyleLbl="node1" presStyleIdx="3" presStyleCnt="6">
        <dgm:presLayoutVars>
          <dgm:chMax val="1"/>
          <dgm:bulletEnabled val="1"/>
        </dgm:presLayoutVars>
      </dgm:prSet>
      <dgm:spPr>
        <a:prstGeom prst="trapezoid">
          <a:avLst>
            <a:gd name="adj" fmla="val 71627"/>
          </a:avLst>
        </a:prstGeom>
      </dgm:spPr>
      <dgm:t>
        <a:bodyPr/>
        <a:lstStyle/>
        <a:p>
          <a:endParaRPr lang="en-US"/>
        </a:p>
      </dgm:t>
    </dgm:pt>
    <dgm:pt modelId="{EFEB1162-0FFC-4BE9-BF38-4D620E8AD324}" type="pres">
      <dgm:prSet presAssocID="{86BEE59C-67F3-4932-AE38-67127E3C9EAB}" presName="levelTx" presStyleLbl="revTx" presStyleIdx="0" presStyleCnt="0">
        <dgm:presLayoutVars>
          <dgm:chMax val="1"/>
          <dgm:bulletEnabled val="1"/>
        </dgm:presLayoutVars>
      </dgm:prSet>
      <dgm:spPr/>
      <dgm:t>
        <a:bodyPr/>
        <a:lstStyle/>
        <a:p>
          <a:endParaRPr lang="en-US"/>
        </a:p>
      </dgm:t>
    </dgm:pt>
    <dgm:pt modelId="{84E45622-7331-42D5-930E-A0D0A5C529E0}" type="pres">
      <dgm:prSet presAssocID="{61F5C390-4A8D-4575-8B89-5990986B167F}" presName="Name8" presStyleCnt="0"/>
      <dgm:spPr/>
    </dgm:pt>
    <dgm:pt modelId="{0BFA272B-6F94-4FC4-BF1A-45410EE08610}" type="pres">
      <dgm:prSet presAssocID="{61F5C390-4A8D-4575-8B89-5990986B167F}" presName="level" presStyleLbl="node1" presStyleIdx="4" presStyleCnt="6">
        <dgm:presLayoutVars>
          <dgm:chMax val="1"/>
          <dgm:bulletEnabled val="1"/>
        </dgm:presLayoutVars>
      </dgm:prSet>
      <dgm:spPr>
        <a:prstGeom prst="trapezoid">
          <a:avLst>
            <a:gd name="adj" fmla="val 71627"/>
          </a:avLst>
        </a:prstGeom>
      </dgm:spPr>
      <dgm:t>
        <a:bodyPr/>
        <a:lstStyle/>
        <a:p>
          <a:endParaRPr lang="en-US"/>
        </a:p>
      </dgm:t>
    </dgm:pt>
    <dgm:pt modelId="{1F1D5BD0-6840-4C4E-9912-6DC7DD1B28F7}" type="pres">
      <dgm:prSet presAssocID="{61F5C390-4A8D-4575-8B89-5990986B167F}" presName="levelTx" presStyleLbl="revTx" presStyleIdx="0" presStyleCnt="0">
        <dgm:presLayoutVars>
          <dgm:chMax val="1"/>
          <dgm:bulletEnabled val="1"/>
        </dgm:presLayoutVars>
      </dgm:prSet>
      <dgm:spPr/>
      <dgm:t>
        <a:bodyPr/>
        <a:lstStyle/>
        <a:p>
          <a:endParaRPr lang="en-US"/>
        </a:p>
      </dgm:t>
    </dgm:pt>
    <dgm:pt modelId="{BB18C640-502B-4DDE-B556-FCC56FB78BFC}" type="pres">
      <dgm:prSet presAssocID="{A7E5AC66-C7FA-4604-B331-8BE4BDEDB3B9}" presName="Name8" presStyleCnt="0"/>
      <dgm:spPr/>
    </dgm:pt>
    <dgm:pt modelId="{64140E75-EEB7-4A2B-B456-A74BF41D89F2}" type="pres">
      <dgm:prSet presAssocID="{A7E5AC66-C7FA-4604-B331-8BE4BDEDB3B9}" presName="level" presStyleLbl="node1" presStyleIdx="5" presStyleCnt="6">
        <dgm:presLayoutVars>
          <dgm:chMax val="1"/>
          <dgm:bulletEnabled val="1"/>
        </dgm:presLayoutVars>
      </dgm:prSet>
      <dgm:spPr>
        <a:prstGeom prst="trapezoid">
          <a:avLst>
            <a:gd name="adj" fmla="val 71627"/>
          </a:avLst>
        </a:prstGeom>
      </dgm:spPr>
      <dgm:t>
        <a:bodyPr/>
        <a:lstStyle/>
        <a:p>
          <a:endParaRPr lang="en-US"/>
        </a:p>
      </dgm:t>
    </dgm:pt>
    <dgm:pt modelId="{D087A2D0-6F5C-4AE4-AEAA-12B570577C87}" type="pres">
      <dgm:prSet presAssocID="{A7E5AC66-C7FA-4604-B331-8BE4BDEDB3B9}" presName="levelTx" presStyleLbl="revTx" presStyleIdx="0" presStyleCnt="0">
        <dgm:presLayoutVars>
          <dgm:chMax val="1"/>
          <dgm:bulletEnabled val="1"/>
        </dgm:presLayoutVars>
      </dgm:prSet>
      <dgm:spPr/>
      <dgm:t>
        <a:bodyPr/>
        <a:lstStyle/>
        <a:p>
          <a:endParaRPr lang="en-US"/>
        </a:p>
      </dgm:t>
    </dgm:pt>
  </dgm:ptLst>
  <dgm:cxnLst>
    <dgm:cxn modelId="{31E81683-529B-4B16-BA74-14494913F9D7}" type="presOf" srcId="{75671F1B-7AC8-4922-BE98-57002989C0F3}" destId="{A8D53E49-A52B-43FD-87B6-DC72D352A14F}" srcOrd="0" destOrd="0" presId="urn:microsoft.com/office/officeart/2005/8/layout/pyramid3"/>
    <dgm:cxn modelId="{7EAE3531-8B07-46DE-A8FA-114523F7FBF9}" type="presOf" srcId="{186B164F-0824-4CA7-90BB-3E875EAB8314}" destId="{165B34A0-E7B3-467D-863B-E93DF985B7EB}" srcOrd="0" destOrd="0" presId="urn:microsoft.com/office/officeart/2005/8/layout/pyramid3"/>
    <dgm:cxn modelId="{D4866595-BB4F-4B64-A0E7-B656B798C6EF}" srcId="{186B164F-0824-4CA7-90BB-3E875EAB8314}" destId="{8E447EF9-7875-492E-9444-37C723B54900}" srcOrd="0" destOrd="0" parTransId="{0CC500AB-D188-4013-8A6C-C719B4F2C6D8}" sibTransId="{D96F91FE-9B7F-4EBB-9AF4-220A88B02353}"/>
    <dgm:cxn modelId="{2F450CFF-34C2-40AD-90F3-B535213E2EB6}" type="presOf" srcId="{61F5C390-4A8D-4575-8B89-5990986B167F}" destId="{0BFA272B-6F94-4FC4-BF1A-45410EE08610}" srcOrd="0" destOrd="0" presId="urn:microsoft.com/office/officeart/2005/8/layout/pyramid3"/>
    <dgm:cxn modelId="{9754876E-2AD8-49B1-BBA3-D83465D8E1FA}" type="presOf" srcId="{75671F1B-7AC8-4922-BE98-57002989C0F3}" destId="{5653D81C-1154-4086-A926-1D6242B07A56}" srcOrd="1" destOrd="0" presId="urn:microsoft.com/office/officeart/2005/8/layout/pyramid3"/>
    <dgm:cxn modelId="{51AA94E5-180B-4CA2-B0A4-F8CFA76A34EA}" type="presOf" srcId="{86BEE59C-67F3-4932-AE38-67127E3C9EAB}" destId="{B0836353-9CFB-4ED8-A93E-AD290BA45E81}" srcOrd="0" destOrd="0" presId="urn:microsoft.com/office/officeart/2005/8/layout/pyramid3"/>
    <dgm:cxn modelId="{E3861995-F0E7-443F-B512-4F8F7D5DBA79}" srcId="{186B164F-0824-4CA7-90BB-3E875EAB8314}" destId="{86BEE59C-67F3-4932-AE38-67127E3C9EAB}" srcOrd="3" destOrd="0" parTransId="{EFF9C79F-E91C-436E-BCF7-09DB2FC74F96}" sibTransId="{CD54F567-1FA4-43C1-B4BB-971BD2D36AAE}"/>
    <dgm:cxn modelId="{DA7572A6-8673-4FE8-9C8B-B8D56FE31A80}" srcId="{186B164F-0824-4CA7-90BB-3E875EAB8314}" destId="{A7E5AC66-C7FA-4604-B331-8BE4BDEDB3B9}" srcOrd="5" destOrd="0" parTransId="{8FDAC287-F6A8-41DC-822A-41085F23C8DA}" sibTransId="{4170A71A-80F8-46AC-BE3D-754ACF6017D7}"/>
    <dgm:cxn modelId="{559BB03D-B94C-4C41-B850-1833C721DC2B}" type="presOf" srcId="{A7E5AC66-C7FA-4604-B331-8BE4BDEDB3B9}" destId="{64140E75-EEB7-4A2B-B456-A74BF41D89F2}" srcOrd="0" destOrd="0" presId="urn:microsoft.com/office/officeart/2005/8/layout/pyramid3"/>
    <dgm:cxn modelId="{3F7DF209-5161-4AD3-BAEC-DE344C9D087D}" type="presOf" srcId="{8E447EF9-7875-492E-9444-37C723B54900}" destId="{20533239-70F4-4DA1-B91E-0B6ED4422BEE}" srcOrd="0" destOrd="0" presId="urn:microsoft.com/office/officeart/2005/8/layout/pyramid3"/>
    <dgm:cxn modelId="{D107D375-7D80-4BDF-934B-38BFF3417C82}" type="presOf" srcId="{48199E17-3774-4E9F-B069-C850F59F4A8D}" destId="{502817AE-145A-43E7-839B-70BD251FECEC}" srcOrd="0" destOrd="0" presId="urn:microsoft.com/office/officeart/2005/8/layout/pyramid3"/>
    <dgm:cxn modelId="{75B32D09-0767-4FCD-8A10-1275893BE92E}" srcId="{186B164F-0824-4CA7-90BB-3E875EAB8314}" destId="{48199E17-3774-4E9F-B069-C850F59F4A8D}" srcOrd="2" destOrd="0" parTransId="{EDFFFA60-FC8B-4869-998A-68164220EBFC}" sibTransId="{2C94EE59-B600-4EA1-8268-FB9AF9C101BF}"/>
    <dgm:cxn modelId="{F7F211E5-17E3-4C8C-92FA-D88096E478F2}" type="presOf" srcId="{A7E5AC66-C7FA-4604-B331-8BE4BDEDB3B9}" destId="{D087A2D0-6F5C-4AE4-AEAA-12B570577C87}" srcOrd="1" destOrd="0" presId="urn:microsoft.com/office/officeart/2005/8/layout/pyramid3"/>
    <dgm:cxn modelId="{BAFC76FB-87C5-4F0A-92E6-53706F7C6417}" type="presOf" srcId="{8E447EF9-7875-492E-9444-37C723B54900}" destId="{AE0C4C37-54A0-40CF-B868-86C1FB618FFD}" srcOrd="1" destOrd="0" presId="urn:microsoft.com/office/officeart/2005/8/layout/pyramid3"/>
    <dgm:cxn modelId="{8D20BAAC-6DF7-4973-8BAD-3A10EB96A497}" type="presOf" srcId="{48199E17-3774-4E9F-B069-C850F59F4A8D}" destId="{F90D4D3C-CF8F-4D3D-B1A1-43C8EAA5A495}" srcOrd="1" destOrd="0" presId="urn:microsoft.com/office/officeart/2005/8/layout/pyramid3"/>
    <dgm:cxn modelId="{CF72FFAB-9883-4839-9526-39FF2F6C85E6}" type="presOf" srcId="{61F5C390-4A8D-4575-8B89-5990986B167F}" destId="{1F1D5BD0-6840-4C4E-9912-6DC7DD1B28F7}" srcOrd="1" destOrd="0" presId="urn:microsoft.com/office/officeart/2005/8/layout/pyramid3"/>
    <dgm:cxn modelId="{4367EBF0-A9AA-4283-B646-433EF939B9FA}" type="presOf" srcId="{86BEE59C-67F3-4932-AE38-67127E3C9EAB}" destId="{EFEB1162-0FFC-4BE9-BF38-4D620E8AD324}" srcOrd="1" destOrd="0" presId="urn:microsoft.com/office/officeart/2005/8/layout/pyramid3"/>
    <dgm:cxn modelId="{4D855584-E5DA-4106-B20A-26C2FBA5083A}" srcId="{186B164F-0824-4CA7-90BB-3E875EAB8314}" destId="{61F5C390-4A8D-4575-8B89-5990986B167F}" srcOrd="4" destOrd="0" parTransId="{A9405600-527B-426C-B800-9F01562B6B40}" sibTransId="{A1B978EE-51D5-4A07-AA85-E7F927CD6357}"/>
    <dgm:cxn modelId="{914B08B2-58C7-43EE-92FF-2216BBA304F2}" srcId="{186B164F-0824-4CA7-90BB-3E875EAB8314}" destId="{75671F1B-7AC8-4922-BE98-57002989C0F3}" srcOrd="1" destOrd="0" parTransId="{4EEE1942-9B1B-4DEA-A55F-88C2F315069C}" sibTransId="{1BD039A5-FB24-4777-A939-30F3CA821763}"/>
    <dgm:cxn modelId="{BB897184-9E36-41ED-9B0D-D109456B1C90}" type="presParOf" srcId="{165B34A0-E7B3-467D-863B-E93DF985B7EB}" destId="{EBFE41A4-4303-4AA8-BB0F-9865981A6CFA}" srcOrd="0" destOrd="0" presId="urn:microsoft.com/office/officeart/2005/8/layout/pyramid3"/>
    <dgm:cxn modelId="{9B191E17-5CD9-490E-8609-06B90FFB6CC2}" type="presParOf" srcId="{EBFE41A4-4303-4AA8-BB0F-9865981A6CFA}" destId="{20533239-70F4-4DA1-B91E-0B6ED4422BEE}" srcOrd="0" destOrd="0" presId="urn:microsoft.com/office/officeart/2005/8/layout/pyramid3"/>
    <dgm:cxn modelId="{8447346A-3E83-4F25-B13E-E31D15C6AC69}" type="presParOf" srcId="{EBFE41A4-4303-4AA8-BB0F-9865981A6CFA}" destId="{AE0C4C37-54A0-40CF-B868-86C1FB618FFD}" srcOrd="1" destOrd="0" presId="urn:microsoft.com/office/officeart/2005/8/layout/pyramid3"/>
    <dgm:cxn modelId="{4B694424-7197-4216-8C1C-CE3F19BF88CB}" type="presParOf" srcId="{165B34A0-E7B3-467D-863B-E93DF985B7EB}" destId="{7B016880-B7C0-4C00-BA96-111F66047878}" srcOrd="1" destOrd="0" presId="urn:microsoft.com/office/officeart/2005/8/layout/pyramid3"/>
    <dgm:cxn modelId="{7A6A6CE8-1157-449B-99EA-BC71B0E6405F}" type="presParOf" srcId="{7B016880-B7C0-4C00-BA96-111F66047878}" destId="{A8D53E49-A52B-43FD-87B6-DC72D352A14F}" srcOrd="0" destOrd="0" presId="urn:microsoft.com/office/officeart/2005/8/layout/pyramid3"/>
    <dgm:cxn modelId="{D3A106F4-0192-499B-86DB-C538FFF43C8E}" type="presParOf" srcId="{7B016880-B7C0-4C00-BA96-111F66047878}" destId="{5653D81C-1154-4086-A926-1D6242B07A56}" srcOrd="1" destOrd="0" presId="urn:microsoft.com/office/officeart/2005/8/layout/pyramid3"/>
    <dgm:cxn modelId="{BB4FAE0E-CC97-4B60-BBA3-8A885F478AE3}" type="presParOf" srcId="{165B34A0-E7B3-467D-863B-E93DF985B7EB}" destId="{C84CE84F-852D-4C4E-A59C-E75D54046FAB}" srcOrd="2" destOrd="0" presId="urn:microsoft.com/office/officeart/2005/8/layout/pyramid3"/>
    <dgm:cxn modelId="{2D7C5A66-5832-4A51-9034-4C2DFD58D16C}" type="presParOf" srcId="{C84CE84F-852D-4C4E-A59C-E75D54046FAB}" destId="{502817AE-145A-43E7-839B-70BD251FECEC}" srcOrd="0" destOrd="0" presId="urn:microsoft.com/office/officeart/2005/8/layout/pyramid3"/>
    <dgm:cxn modelId="{EA3DDD2C-3928-4879-8317-671953A018DF}" type="presParOf" srcId="{C84CE84F-852D-4C4E-A59C-E75D54046FAB}" destId="{F90D4D3C-CF8F-4D3D-B1A1-43C8EAA5A495}" srcOrd="1" destOrd="0" presId="urn:microsoft.com/office/officeart/2005/8/layout/pyramid3"/>
    <dgm:cxn modelId="{50597E0A-6069-4D4D-999A-D4E497621885}" type="presParOf" srcId="{165B34A0-E7B3-467D-863B-E93DF985B7EB}" destId="{0C75354C-39A8-4009-8778-3D31E1E8840C}" srcOrd="3" destOrd="0" presId="urn:microsoft.com/office/officeart/2005/8/layout/pyramid3"/>
    <dgm:cxn modelId="{A77DF7C4-8941-4E92-B95A-C012C5424E6D}" type="presParOf" srcId="{0C75354C-39A8-4009-8778-3D31E1E8840C}" destId="{B0836353-9CFB-4ED8-A93E-AD290BA45E81}" srcOrd="0" destOrd="0" presId="urn:microsoft.com/office/officeart/2005/8/layout/pyramid3"/>
    <dgm:cxn modelId="{AD32AA38-21C8-475D-BF66-12DBC3B7595A}" type="presParOf" srcId="{0C75354C-39A8-4009-8778-3D31E1E8840C}" destId="{EFEB1162-0FFC-4BE9-BF38-4D620E8AD324}" srcOrd="1" destOrd="0" presId="urn:microsoft.com/office/officeart/2005/8/layout/pyramid3"/>
    <dgm:cxn modelId="{47CCBBBD-68F9-4C14-ADCD-BD759231D26D}" type="presParOf" srcId="{165B34A0-E7B3-467D-863B-E93DF985B7EB}" destId="{84E45622-7331-42D5-930E-A0D0A5C529E0}" srcOrd="4" destOrd="0" presId="urn:microsoft.com/office/officeart/2005/8/layout/pyramid3"/>
    <dgm:cxn modelId="{84DAF269-0D8E-4D95-AF80-89FCC9F86F1E}" type="presParOf" srcId="{84E45622-7331-42D5-930E-A0D0A5C529E0}" destId="{0BFA272B-6F94-4FC4-BF1A-45410EE08610}" srcOrd="0" destOrd="0" presId="urn:microsoft.com/office/officeart/2005/8/layout/pyramid3"/>
    <dgm:cxn modelId="{E9C02C42-3EB6-4D12-8D9B-DDF041690CD3}" type="presParOf" srcId="{84E45622-7331-42D5-930E-A0D0A5C529E0}" destId="{1F1D5BD0-6840-4C4E-9912-6DC7DD1B28F7}" srcOrd="1" destOrd="0" presId="urn:microsoft.com/office/officeart/2005/8/layout/pyramid3"/>
    <dgm:cxn modelId="{B41B90DD-9FBA-48B8-AF06-62F290A206D9}" type="presParOf" srcId="{165B34A0-E7B3-467D-863B-E93DF985B7EB}" destId="{BB18C640-502B-4DDE-B556-FCC56FB78BFC}" srcOrd="5" destOrd="0" presId="urn:microsoft.com/office/officeart/2005/8/layout/pyramid3"/>
    <dgm:cxn modelId="{031708AB-5622-4AAD-8AD5-EC64689CBEB7}" type="presParOf" srcId="{BB18C640-502B-4DDE-B556-FCC56FB78BFC}" destId="{64140E75-EEB7-4A2B-B456-A74BF41D89F2}" srcOrd="0" destOrd="0" presId="urn:microsoft.com/office/officeart/2005/8/layout/pyramid3"/>
    <dgm:cxn modelId="{3D57B0E0-8CB4-4B98-BEBD-0E1D8FB1A29D}" type="presParOf" srcId="{BB18C640-502B-4DDE-B556-FCC56FB78BFC}" destId="{D087A2D0-6F5C-4AE4-AEAA-12B570577C87}" srcOrd="1" destOrd="0" presId="urn:microsoft.com/office/officeart/2005/8/layout/pyramid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533239-70F4-4DA1-B91E-0B6ED4422BEE}">
      <dsp:nvSpPr>
        <dsp:cNvPr id="0" name=""/>
        <dsp:cNvSpPr/>
      </dsp:nvSpPr>
      <dsp:spPr>
        <a:xfrm rot="10800000">
          <a:off x="0" y="0"/>
          <a:ext cx="6624736" cy="924102"/>
        </a:xfrm>
        <a:prstGeom prst="trapezoid">
          <a:avLst>
            <a:gd name="adj" fmla="val 71627"/>
          </a:avLst>
        </a:prstGeom>
        <a:solidFill>
          <a:schemeClr val="accent1"/>
        </a:solidFill>
        <a:ln>
          <a:solidFill>
            <a:schemeClr val="tx1"/>
          </a:solid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08000" rIns="17780" bIns="17780" numCol="1" spcCol="1270" anchor="t" anchorCtr="0">
          <a:noAutofit/>
        </a:bodyPr>
        <a:lstStyle/>
        <a:p>
          <a:pPr lvl="0" algn="ctr" defTabSz="622300">
            <a:lnSpc>
              <a:spcPct val="90000"/>
            </a:lnSpc>
            <a:spcBef>
              <a:spcPct val="0"/>
            </a:spcBef>
            <a:spcAft>
              <a:spcPct val="35000"/>
            </a:spcAft>
          </a:pPr>
          <a:r>
            <a:rPr lang="en-US" sz="1400" b="1" kern="1200" dirty="0">
              <a:solidFill>
                <a:sysClr val="windowText" lastClr="000000">
                  <a:hueOff val="0"/>
                  <a:satOff val="0"/>
                  <a:lumOff val="0"/>
                  <a:alphaOff val="0"/>
                </a:sysClr>
              </a:solidFill>
              <a:latin typeface="Arial"/>
              <a:ea typeface="+mn-ea"/>
              <a:cs typeface="+mn-cs"/>
            </a:rPr>
            <a:t>Elimination</a:t>
          </a:r>
          <a:endParaRPr lang="en-US" sz="1400" b="0" kern="1200" dirty="0">
            <a:solidFill>
              <a:sysClr val="windowText" lastClr="000000">
                <a:hueOff val="0"/>
                <a:satOff val="0"/>
                <a:lumOff val="0"/>
                <a:alphaOff val="0"/>
              </a:sysClr>
            </a:solidFill>
            <a:latin typeface="Arial"/>
            <a:ea typeface="+mn-ea"/>
            <a:cs typeface="+mn-cs"/>
          </a:endParaRPr>
        </a:p>
      </dsp:txBody>
      <dsp:txXfrm rot="-10800000">
        <a:off x="1159328" y="0"/>
        <a:ext cx="4306078" cy="924102"/>
      </dsp:txXfrm>
    </dsp:sp>
    <dsp:sp modelId="{A8D53E49-A52B-43FD-87B6-DC72D352A14F}">
      <dsp:nvSpPr>
        <dsp:cNvPr id="0" name=""/>
        <dsp:cNvSpPr/>
      </dsp:nvSpPr>
      <dsp:spPr>
        <a:xfrm rot="10800000">
          <a:off x="552061" y="924102"/>
          <a:ext cx="5520613" cy="924102"/>
        </a:xfrm>
        <a:prstGeom prst="trapezoid">
          <a:avLst>
            <a:gd name="adj" fmla="val 71627"/>
          </a:avLst>
        </a:prstGeom>
        <a:solidFill>
          <a:schemeClr val="accent1"/>
        </a:solidFill>
        <a:ln>
          <a:solidFill>
            <a:schemeClr val="tx1"/>
          </a:solid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08000" rIns="17780" bIns="17780" numCol="1" spcCol="1270" anchor="t" anchorCtr="0">
          <a:noAutofit/>
        </a:bodyPr>
        <a:lstStyle/>
        <a:p>
          <a:pPr lvl="0" algn="ctr" defTabSz="622300">
            <a:lnSpc>
              <a:spcPct val="90000"/>
            </a:lnSpc>
            <a:spcBef>
              <a:spcPct val="0"/>
            </a:spcBef>
            <a:spcAft>
              <a:spcPct val="35000"/>
            </a:spcAft>
          </a:pPr>
          <a:r>
            <a:rPr lang="en-US" sz="1400" b="1" kern="1200" dirty="0">
              <a:solidFill>
                <a:sysClr val="windowText" lastClr="000000">
                  <a:hueOff val="0"/>
                  <a:satOff val="0"/>
                  <a:lumOff val="0"/>
                  <a:alphaOff val="0"/>
                </a:sysClr>
              </a:solidFill>
              <a:latin typeface="Arial"/>
              <a:ea typeface="+mn-ea"/>
              <a:cs typeface="+mn-cs"/>
            </a:rPr>
            <a:t>Substitution</a:t>
          </a:r>
        </a:p>
      </dsp:txBody>
      <dsp:txXfrm rot="-10800000">
        <a:off x="1518168" y="924102"/>
        <a:ext cx="3588398" cy="924102"/>
      </dsp:txXfrm>
    </dsp:sp>
    <dsp:sp modelId="{502817AE-145A-43E7-839B-70BD251FECEC}">
      <dsp:nvSpPr>
        <dsp:cNvPr id="0" name=""/>
        <dsp:cNvSpPr/>
      </dsp:nvSpPr>
      <dsp:spPr>
        <a:xfrm rot="10800000">
          <a:off x="1104122" y="1848205"/>
          <a:ext cx="4416490" cy="924102"/>
        </a:xfrm>
        <a:prstGeom prst="trapezoid">
          <a:avLst>
            <a:gd name="adj" fmla="val 71627"/>
          </a:avLst>
        </a:prstGeom>
        <a:solidFill>
          <a:schemeClr val="accent1"/>
        </a:solidFill>
        <a:ln>
          <a:solidFill>
            <a:schemeClr val="tx1"/>
          </a:solid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08000" rIns="17780" bIns="17780" numCol="1" spcCol="1270" anchor="t" anchorCtr="0">
          <a:noAutofit/>
        </a:bodyPr>
        <a:lstStyle/>
        <a:p>
          <a:pPr lvl="0" algn="ctr" defTabSz="622300">
            <a:lnSpc>
              <a:spcPct val="90000"/>
            </a:lnSpc>
            <a:spcBef>
              <a:spcPct val="0"/>
            </a:spcBef>
            <a:spcAft>
              <a:spcPct val="35000"/>
            </a:spcAft>
          </a:pPr>
          <a:r>
            <a:rPr lang="en-US" sz="1400" b="1" kern="1200" dirty="0">
              <a:solidFill>
                <a:sysClr val="windowText" lastClr="000000">
                  <a:hueOff val="0"/>
                  <a:satOff val="0"/>
                  <a:lumOff val="0"/>
                  <a:alphaOff val="0"/>
                </a:sysClr>
              </a:solidFill>
              <a:latin typeface="Arial"/>
              <a:ea typeface="+mn-ea"/>
              <a:cs typeface="+mn-cs"/>
            </a:rPr>
            <a:t>Isolate</a:t>
          </a:r>
        </a:p>
      </dsp:txBody>
      <dsp:txXfrm rot="-10800000">
        <a:off x="1877008" y="1848205"/>
        <a:ext cx="2870718" cy="924102"/>
      </dsp:txXfrm>
    </dsp:sp>
    <dsp:sp modelId="{B0836353-9CFB-4ED8-A93E-AD290BA45E81}">
      <dsp:nvSpPr>
        <dsp:cNvPr id="0" name=""/>
        <dsp:cNvSpPr/>
      </dsp:nvSpPr>
      <dsp:spPr>
        <a:xfrm rot="10800000">
          <a:off x="1656184" y="2772308"/>
          <a:ext cx="3312368" cy="924102"/>
        </a:xfrm>
        <a:prstGeom prst="trapezoid">
          <a:avLst>
            <a:gd name="adj" fmla="val 71627"/>
          </a:avLst>
        </a:prstGeom>
        <a:solidFill>
          <a:schemeClr val="accent1"/>
        </a:solidFill>
        <a:ln>
          <a:solidFill>
            <a:schemeClr val="tx1"/>
          </a:solid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08000" rIns="17780" bIns="17780" numCol="1" spcCol="1270" anchor="t" anchorCtr="0">
          <a:noAutofit/>
        </a:bodyPr>
        <a:lstStyle/>
        <a:p>
          <a:pPr lvl="0" algn="ctr" defTabSz="622300">
            <a:lnSpc>
              <a:spcPct val="90000"/>
            </a:lnSpc>
            <a:spcBef>
              <a:spcPct val="0"/>
            </a:spcBef>
            <a:spcAft>
              <a:spcPct val="35000"/>
            </a:spcAft>
          </a:pPr>
          <a:r>
            <a:rPr lang="en-US" sz="1400" b="1" kern="1200" dirty="0">
              <a:solidFill>
                <a:sysClr val="windowText" lastClr="000000">
                  <a:hueOff val="0"/>
                  <a:satOff val="0"/>
                  <a:lumOff val="0"/>
                  <a:alphaOff val="0"/>
                </a:sysClr>
              </a:solidFill>
              <a:latin typeface="Arial"/>
              <a:ea typeface="+mn-ea"/>
              <a:cs typeface="+mn-cs"/>
            </a:rPr>
            <a:t>Engineering</a:t>
          </a:r>
        </a:p>
      </dsp:txBody>
      <dsp:txXfrm rot="-10800000">
        <a:off x="2235848" y="2772308"/>
        <a:ext cx="2153039" cy="924102"/>
      </dsp:txXfrm>
    </dsp:sp>
    <dsp:sp modelId="{0BFA272B-6F94-4FC4-BF1A-45410EE08610}">
      <dsp:nvSpPr>
        <dsp:cNvPr id="0" name=""/>
        <dsp:cNvSpPr/>
      </dsp:nvSpPr>
      <dsp:spPr>
        <a:xfrm rot="10800000">
          <a:off x="2208245" y="3696410"/>
          <a:ext cx="2208245" cy="924102"/>
        </a:xfrm>
        <a:prstGeom prst="trapezoid">
          <a:avLst>
            <a:gd name="adj" fmla="val 71627"/>
          </a:avLst>
        </a:prstGeom>
        <a:solidFill>
          <a:schemeClr val="accent1"/>
        </a:solidFill>
        <a:ln>
          <a:solidFill>
            <a:schemeClr val="tx1"/>
          </a:solid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72000" rIns="17780" bIns="17780" numCol="1" spcCol="1270" anchor="t" anchorCtr="0">
          <a:noAutofit/>
        </a:bodyPr>
        <a:lstStyle/>
        <a:p>
          <a:pPr lvl="0" algn="ctr" defTabSz="622300">
            <a:lnSpc>
              <a:spcPct val="90000"/>
            </a:lnSpc>
            <a:spcBef>
              <a:spcPct val="0"/>
            </a:spcBef>
            <a:spcAft>
              <a:spcPct val="35000"/>
            </a:spcAft>
          </a:pPr>
          <a:r>
            <a:rPr lang="en-US" sz="1400" b="1" kern="1200" dirty="0">
              <a:solidFill>
                <a:sysClr val="windowText" lastClr="000000">
                  <a:hueOff val="0"/>
                  <a:satOff val="0"/>
                  <a:lumOff val="0"/>
                  <a:alphaOff val="0"/>
                </a:sysClr>
              </a:solidFill>
              <a:latin typeface="Arial"/>
              <a:ea typeface="+mn-ea"/>
              <a:cs typeface="+mn-cs"/>
            </a:rPr>
            <a:t>Administrative</a:t>
          </a:r>
        </a:p>
      </dsp:txBody>
      <dsp:txXfrm rot="-10800000">
        <a:off x="2594688" y="3696410"/>
        <a:ext cx="1435359" cy="924102"/>
      </dsp:txXfrm>
    </dsp:sp>
    <dsp:sp modelId="{64140E75-EEB7-4A2B-B456-A74BF41D89F2}">
      <dsp:nvSpPr>
        <dsp:cNvPr id="0" name=""/>
        <dsp:cNvSpPr/>
      </dsp:nvSpPr>
      <dsp:spPr>
        <a:xfrm rot="10800000">
          <a:off x="2760306" y="4620513"/>
          <a:ext cx="1104122" cy="924102"/>
        </a:xfrm>
        <a:prstGeom prst="trapezoid">
          <a:avLst>
            <a:gd name="adj" fmla="val 71627"/>
          </a:avLst>
        </a:prstGeom>
        <a:solidFill>
          <a:schemeClr val="accent1"/>
        </a:solidFill>
        <a:ln>
          <a:solidFill>
            <a:schemeClr val="tx1"/>
          </a:solid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08000" rIns="17780" bIns="17780" numCol="1" spcCol="1270" anchor="t" anchorCtr="0">
          <a:noAutofit/>
        </a:bodyPr>
        <a:lstStyle/>
        <a:p>
          <a:pPr lvl="0" algn="ctr" defTabSz="622300">
            <a:lnSpc>
              <a:spcPct val="90000"/>
            </a:lnSpc>
            <a:spcBef>
              <a:spcPct val="0"/>
            </a:spcBef>
            <a:spcAft>
              <a:spcPct val="35000"/>
            </a:spcAft>
          </a:pPr>
          <a:r>
            <a:rPr lang="en-US" sz="1400" b="1" kern="1200" dirty="0">
              <a:solidFill>
                <a:sysClr val="windowText" lastClr="000000">
                  <a:hueOff val="0"/>
                  <a:satOff val="0"/>
                  <a:lumOff val="0"/>
                  <a:alphaOff val="0"/>
                </a:sysClr>
              </a:solidFill>
              <a:latin typeface="Arial"/>
              <a:ea typeface="+mn-ea"/>
              <a:cs typeface="+mn-cs"/>
            </a:rPr>
            <a:t>PPE</a:t>
          </a:r>
        </a:p>
      </dsp:txBody>
      <dsp:txXfrm rot="-10800000">
        <a:off x="2760306" y="4620513"/>
        <a:ext cx="1104122" cy="924102"/>
      </dsp:txXfrm>
    </dsp:sp>
  </dsp:spTree>
</dsp:drawing>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1985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06993" y="4729621"/>
            <a:ext cx="4983689" cy="4489562"/>
          </a:xfrm>
          <a:prstGeom prst="rect">
            <a:avLst/>
          </a:prstGeom>
          <a:noFill/>
          <a:ln w="12700">
            <a:noFill/>
            <a:miter lim="800000"/>
            <a:headEnd/>
            <a:tailEnd/>
          </a:ln>
          <a:effectLst/>
        </p:spPr>
        <p:txBody>
          <a:bodyPr vert="horz" wrap="square" lIns="90651" tIns="44530" rIns="90651" bIns="44530" numCol="1" anchor="t" anchorCtr="0" compatLnSpc="1">
            <a:prstTxWarp prst="textNoShape">
              <a:avLst/>
            </a:prstTxWarp>
          </a:bodyPr>
          <a:lstStyle/>
          <a:p>
            <a:pPr lvl="0"/>
            <a:r>
              <a:rPr lang="en-AU" noProof="0" smtClean="0"/>
              <a:t>Click to edit Master text styles</a:t>
            </a:r>
          </a:p>
          <a:p>
            <a:pPr lvl="1"/>
            <a:r>
              <a:rPr lang="en-AU" noProof="0" smtClean="0"/>
              <a:t>Second level</a:t>
            </a:r>
          </a:p>
          <a:p>
            <a:pPr lvl="2"/>
            <a:r>
              <a:rPr lang="en-AU" noProof="0" smtClean="0"/>
              <a:t>Third level</a:t>
            </a:r>
          </a:p>
          <a:p>
            <a:pPr lvl="3"/>
            <a:r>
              <a:rPr lang="en-AU" noProof="0" smtClean="0"/>
              <a:t>Fourth level</a:t>
            </a:r>
          </a:p>
          <a:p>
            <a:pPr lvl="4"/>
            <a:r>
              <a:rPr lang="en-AU" noProof="0" smtClean="0"/>
              <a:t>Fifth level</a:t>
            </a:r>
          </a:p>
        </p:txBody>
      </p:sp>
      <p:sp>
        <p:nvSpPr>
          <p:cNvPr id="21507" name="Rectangle 3"/>
          <p:cNvSpPr>
            <a:spLocks noGrp="1" noRot="1" noChangeAspect="1" noChangeArrowheads="1" noTextEdit="1"/>
          </p:cNvSpPr>
          <p:nvPr>
            <p:ph type="sldImg" idx="2"/>
          </p:nvPr>
        </p:nvSpPr>
        <p:spPr bwMode="auto">
          <a:xfrm>
            <a:off x="1087438" y="868363"/>
            <a:ext cx="4624387" cy="3468687"/>
          </a:xfrm>
          <a:prstGeom prst="rect">
            <a:avLst/>
          </a:prstGeom>
          <a:noFill/>
          <a:ln w="12700">
            <a:solidFill>
              <a:schemeClr val="tx1"/>
            </a:solidFill>
            <a:miter lim="800000"/>
            <a:headEnd/>
            <a:tailEnd/>
          </a:ln>
        </p:spPr>
      </p:sp>
    </p:spTree>
    <p:extLst>
      <p:ext uri="{BB962C8B-B14F-4D97-AF65-F5344CB8AC3E}">
        <p14:creationId xmlns:p14="http://schemas.microsoft.com/office/powerpoint/2010/main" val="4044804068"/>
      </p:ext>
    </p:extLst>
  </p:cSld>
  <p:clrMap bg1="lt1" tx1="dk1" bg2="lt2" tx2="dk2" accent1="accent1" accent2="accent2" accent3="accent3" accent4="accent4" accent5="accent5" accent6="accent6" hlink="hlink" folHlink="folHlink"/>
  <p:notesStyle>
    <a:lvl1pPr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w="9525"/>
        </p:spPr>
        <p:txBody>
          <a:bodyPr/>
          <a:lstStyle/>
          <a:p>
            <a:endParaRPr lang="en-US" dirty="0" smtClean="0"/>
          </a:p>
        </p:txBody>
      </p:sp>
    </p:spTree>
    <p:extLst>
      <p:ext uri="{BB962C8B-B14F-4D97-AF65-F5344CB8AC3E}">
        <p14:creationId xmlns:p14="http://schemas.microsoft.com/office/powerpoint/2010/main" val="23048762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pitchFamily="34" charset="0"/>
              <a:buNone/>
            </a:pPr>
            <a:endParaRPr lang="en-US" baseline="0" dirty="0" smtClean="0"/>
          </a:p>
        </p:txBody>
      </p:sp>
    </p:spTree>
    <p:extLst>
      <p:ext uri="{BB962C8B-B14F-4D97-AF65-F5344CB8AC3E}">
        <p14:creationId xmlns:p14="http://schemas.microsoft.com/office/powerpoint/2010/main" val="16605503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pitchFamily="34" charset="0"/>
              <a:buNone/>
            </a:pPr>
            <a:endParaRPr lang="en-US" baseline="0" dirty="0" smtClean="0"/>
          </a:p>
        </p:txBody>
      </p:sp>
    </p:spTree>
    <p:extLst>
      <p:ext uri="{BB962C8B-B14F-4D97-AF65-F5344CB8AC3E}">
        <p14:creationId xmlns:p14="http://schemas.microsoft.com/office/powerpoint/2010/main" val="16605503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pitchFamily="34" charset="0"/>
              <a:buNone/>
            </a:pPr>
            <a:endParaRPr lang="en-US" baseline="0" dirty="0" smtClean="0"/>
          </a:p>
        </p:txBody>
      </p:sp>
    </p:spTree>
    <p:extLst>
      <p:ext uri="{BB962C8B-B14F-4D97-AF65-F5344CB8AC3E}">
        <p14:creationId xmlns:p14="http://schemas.microsoft.com/office/powerpoint/2010/main" val="16605503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pitchFamily="34" charset="0"/>
              <a:buNone/>
            </a:pPr>
            <a:endParaRPr lang="en-US" baseline="0" dirty="0" smtClean="0"/>
          </a:p>
        </p:txBody>
      </p:sp>
    </p:spTree>
    <p:extLst>
      <p:ext uri="{BB962C8B-B14F-4D97-AF65-F5344CB8AC3E}">
        <p14:creationId xmlns:p14="http://schemas.microsoft.com/office/powerpoint/2010/main" val="16605503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pitchFamily="34" charset="0"/>
              <a:buNone/>
            </a:pPr>
            <a:endParaRPr lang="en-US" baseline="0" dirty="0" smtClean="0"/>
          </a:p>
        </p:txBody>
      </p:sp>
    </p:spTree>
    <p:extLst>
      <p:ext uri="{BB962C8B-B14F-4D97-AF65-F5344CB8AC3E}">
        <p14:creationId xmlns:p14="http://schemas.microsoft.com/office/powerpoint/2010/main" val="16605503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pitchFamily="34" charset="0"/>
              <a:buNone/>
            </a:pPr>
            <a:endParaRPr lang="en-US" baseline="0" dirty="0" smtClean="0"/>
          </a:p>
        </p:txBody>
      </p:sp>
    </p:spTree>
    <p:extLst>
      <p:ext uri="{BB962C8B-B14F-4D97-AF65-F5344CB8AC3E}">
        <p14:creationId xmlns:p14="http://schemas.microsoft.com/office/powerpoint/2010/main" val="16605503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pitchFamily="34" charset="0"/>
              <a:buNone/>
            </a:pPr>
            <a:endParaRPr lang="en-US" baseline="0" dirty="0" smtClean="0"/>
          </a:p>
        </p:txBody>
      </p:sp>
    </p:spTree>
    <p:extLst>
      <p:ext uri="{BB962C8B-B14F-4D97-AF65-F5344CB8AC3E}">
        <p14:creationId xmlns:p14="http://schemas.microsoft.com/office/powerpoint/2010/main" val="16605503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pitchFamily="34" charset="0"/>
              <a:buNone/>
            </a:pPr>
            <a:endParaRPr lang="en-US" baseline="0" dirty="0" smtClean="0"/>
          </a:p>
        </p:txBody>
      </p:sp>
    </p:spTree>
    <p:extLst>
      <p:ext uri="{BB962C8B-B14F-4D97-AF65-F5344CB8AC3E}">
        <p14:creationId xmlns:p14="http://schemas.microsoft.com/office/powerpoint/2010/main" val="16605503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pitchFamily="34" charset="0"/>
              <a:buNone/>
            </a:pPr>
            <a:endParaRPr lang="en-US" baseline="0" dirty="0" smtClean="0"/>
          </a:p>
        </p:txBody>
      </p:sp>
    </p:spTree>
    <p:extLst>
      <p:ext uri="{BB962C8B-B14F-4D97-AF65-F5344CB8AC3E}">
        <p14:creationId xmlns:p14="http://schemas.microsoft.com/office/powerpoint/2010/main" val="16605503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pitchFamily="34" charset="0"/>
              <a:buNone/>
            </a:pPr>
            <a:endParaRPr lang="en-US" baseline="0" dirty="0" smtClean="0"/>
          </a:p>
        </p:txBody>
      </p:sp>
    </p:spTree>
    <p:extLst>
      <p:ext uri="{BB962C8B-B14F-4D97-AF65-F5344CB8AC3E}">
        <p14:creationId xmlns:p14="http://schemas.microsoft.com/office/powerpoint/2010/main" val="16605503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pitchFamily="34" charset="0"/>
              <a:buNone/>
            </a:pPr>
            <a:endParaRPr lang="en-US" baseline="0" dirty="0" smtClean="0"/>
          </a:p>
        </p:txBody>
      </p:sp>
    </p:spTree>
    <p:extLst>
      <p:ext uri="{BB962C8B-B14F-4D97-AF65-F5344CB8AC3E}">
        <p14:creationId xmlns:p14="http://schemas.microsoft.com/office/powerpoint/2010/main" val="16605503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pitchFamily="34" charset="0"/>
              <a:buNone/>
            </a:pPr>
            <a:endParaRPr lang="en-US" baseline="0" dirty="0" smtClean="0"/>
          </a:p>
        </p:txBody>
      </p:sp>
    </p:spTree>
    <p:extLst>
      <p:ext uri="{BB962C8B-B14F-4D97-AF65-F5344CB8AC3E}">
        <p14:creationId xmlns:p14="http://schemas.microsoft.com/office/powerpoint/2010/main" val="16605503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pitchFamily="34" charset="0"/>
              <a:buNone/>
            </a:pPr>
            <a:endParaRPr lang="en-US" baseline="0" dirty="0" smtClean="0"/>
          </a:p>
        </p:txBody>
      </p:sp>
    </p:spTree>
    <p:extLst>
      <p:ext uri="{BB962C8B-B14F-4D97-AF65-F5344CB8AC3E}">
        <p14:creationId xmlns:p14="http://schemas.microsoft.com/office/powerpoint/2010/main" val="16605503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pitchFamily="34" charset="0"/>
              <a:buNone/>
            </a:pPr>
            <a:endParaRPr lang="en-US" baseline="0" dirty="0" smtClean="0"/>
          </a:p>
        </p:txBody>
      </p:sp>
    </p:spTree>
    <p:extLst>
      <p:ext uri="{BB962C8B-B14F-4D97-AF65-F5344CB8AC3E}">
        <p14:creationId xmlns:p14="http://schemas.microsoft.com/office/powerpoint/2010/main" val="16605503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pitchFamily="34" charset="0"/>
              <a:buNone/>
            </a:pPr>
            <a:endParaRPr lang="en-US" baseline="0" dirty="0" smtClean="0"/>
          </a:p>
        </p:txBody>
      </p:sp>
    </p:spTree>
    <p:extLst>
      <p:ext uri="{BB962C8B-B14F-4D97-AF65-F5344CB8AC3E}">
        <p14:creationId xmlns:p14="http://schemas.microsoft.com/office/powerpoint/2010/main" val="16605503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pitchFamily="34" charset="0"/>
              <a:buNone/>
            </a:pPr>
            <a:endParaRPr lang="en-US" baseline="0" dirty="0" smtClean="0"/>
          </a:p>
        </p:txBody>
      </p:sp>
    </p:spTree>
    <p:extLst>
      <p:ext uri="{BB962C8B-B14F-4D97-AF65-F5344CB8AC3E}">
        <p14:creationId xmlns:p14="http://schemas.microsoft.com/office/powerpoint/2010/main" val="16605503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pitchFamily="34" charset="0"/>
              <a:buNone/>
            </a:pPr>
            <a:endParaRPr lang="en-US" baseline="0" dirty="0" smtClean="0"/>
          </a:p>
        </p:txBody>
      </p:sp>
    </p:spTree>
    <p:extLst>
      <p:ext uri="{BB962C8B-B14F-4D97-AF65-F5344CB8AC3E}">
        <p14:creationId xmlns:p14="http://schemas.microsoft.com/office/powerpoint/2010/main" val="16605503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pitchFamily="34" charset="0"/>
              <a:buNone/>
            </a:pPr>
            <a:endParaRPr lang="en-US" baseline="0" dirty="0" smtClean="0"/>
          </a:p>
        </p:txBody>
      </p:sp>
    </p:spTree>
    <p:extLst>
      <p:ext uri="{BB962C8B-B14F-4D97-AF65-F5344CB8AC3E}">
        <p14:creationId xmlns:p14="http://schemas.microsoft.com/office/powerpoint/2010/main" val="16605503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pitchFamily="34" charset="0"/>
              <a:buNone/>
            </a:pPr>
            <a:endParaRPr lang="en-US" baseline="0" dirty="0" smtClean="0"/>
          </a:p>
        </p:txBody>
      </p:sp>
    </p:spTree>
    <p:extLst>
      <p:ext uri="{BB962C8B-B14F-4D97-AF65-F5344CB8AC3E}">
        <p14:creationId xmlns:p14="http://schemas.microsoft.com/office/powerpoint/2010/main" val="16605503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pitchFamily="34" charset="0"/>
              <a:buNone/>
            </a:pPr>
            <a:endParaRPr lang="en-US" baseline="0" dirty="0" smtClean="0"/>
          </a:p>
        </p:txBody>
      </p:sp>
    </p:spTree>
    <p:extLst>
      <p:ext uri="{BB962C8B-B14F-4D97-AF65-F5344CB8AC3E}">
        <p14:creationId xmlns:p14="http://schemas.microsoft.com/office/powerpoint/2010/main" val="16605503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pitchFamily="34" charset="0"/>
              <a:buNone/>
            </a:pPr>
            <a:endParaRPr lang="en-US" baseline="0" dirty="0" smtClean="0"/>
          </a:p>
        </p:txBody>
      </p:sp>
    </p:spTree>
    <p:extLst>
      <p:ext uri="{BB962C8B-B14F-4D97-AF65-F5344CB8AC3E}">
        <p14:creationId xmlns:p14="http://schemas.microsoft.com/office/powerpoint/2010/main" val="16605503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pitchFamily="34" charset="0"/>
              <a:buNone/>
            </a:pPr>
            <a:endParaRPr lang="en-US" baseline="0" dirty="0" smtClean="0"/>
          </a:p>
        </p:txBody>
      </p:sp>
    </p:spTree>
    <p:extLst>
      <p:ext uri="{BB962C8B-B14F-4D97-AF65-F5344CB8AC3E}">
        <p14:creationId xmlns:p14="http://schemas.microsoft.com/office/powerpoint/2010/main" val="16605503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pitchFamily="34" charset="0"/>
              <a:buNone/>
            </a:pPr>
            <a:endParaRPr lang="en-US" baseline="0" dirty="0" smtClean="0"/>
          </a:p>
        </p:txBody>
      </p:sp>
    </p:spTree>
    <p:extLst>
      <p:ext uri="{BB962C8B-B14F-4D97-AF65-F5344CB8AC3E}">
        <p14:creationId xmlns:p14="http://schemas.microsoft.com/office/powerpoint/2010/main" val="16605503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pitchFamily="34" charset="0"/>
              <a:buNone/>
            </a:pPr>
            <a:endParaRPr lang="en-US" baseline="0" dirty="0" smtClean="0"/>
          </a:p>
        </p:txBody>
      </p:sp>
    </p:spTree>
    <p:extLst>
      <p:ext uri="{BB962C8B-B14F-4D97-AF65-F5344CB8AC3E}">
        <p14:creationId xmlns:p14="http://schemas.microsoft.com/office/powerpoint/2010/main" val="16605503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pitchFamily="34" charset="0"/>
              <a:buNone/>
            </a:pPr>
            <a:endParaRPr lang="en-US" baseline="0" dirty="0" smtClean="0"/>
          </a:p>
        </p:txBody>
      </p:sp>
    </p:spTree>
    <p:extLst>
      <p:ext uri="{BB962C8B-B14F-4D97-AF65-F5344CB8AC3E}">
        <p14:creationId xmlns:p14="http://schemas.microsoft.com/office/powerpoint/2010/main" val="16605503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pitchFamily="34" charset="0"/>
              <a:buNone/>
            </a:pPr>
            <a:endParaRPr lang="en-US" baseline="0" dirty="0" smtClean="0"/>
          </a:p>
        </p:txBody>
      </p:sp>
    </p:spTree>
    <p:extLst>
      <p:ext uri="{BB962C8B-B14F-4D97-AF65-F5344CB8AC3E}">
        <p14:creationId xmlns:p14="http://schemas.microsoft.com/office/powerpoint/2010/main" val="16605503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pitchFamily="34" charset="0"/>
              <a:buNone/>
            </a:pPr>
            <a:endParaRPr lang="en-US" baseline="0" dirty="0" smtClean="0"/>
          </a:p>
        </p:txBody>
      </p:sp>
    </p:spTree>
    <p:extLst>
      <p:ext uri="{BB962C8B-B14F-4D97-AF65-F5344CB8AC3E}">
        <p14:creationId xmlns:p14="http://schemas.microsoft.com/office/powerpoint/2010/main" val="16605503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pitchFamily="34" charset="0"/>
              <a:buNone/>
            </a:pPr>
            <a:endParaRPr lang="en-US" baseline="0" dirty="0" smtClean="0"/>
          </a:p>
        </p:txBody>
      </p:sp>
    </p:spTree>
    <p:extLst>
      <p:ext uri="{BB962C8B-B14F-4D97-AF65-F5344CB8AC3E}">
        <p14:creationId xmlns:p14="http://schemas.microsoft.com/office/powerpoint/2010/main" val="16605503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pitchFamily="34" charset="0"/>
              <a:buNone/>
            </a:pPr>
            <a:endParaRPr lang="en-US" baseline="0" dirty="0" smtClean="0"/>
          </a:p>
        </p:txBody>
      </p:sp>
    </p:spTree>
    <p:extLst>
      <p:ext uri="{BB962C8B-B14F-4D97-AF65-F5344CB8AC3E}">
        <p14:creationId xmlns:p14="http://schemas.microsoft.com/office/powerpoint/2010/main" val="16605503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pitchFamily="34" charset="0"/>
              <a:buNone/>
            </a:pPr>
            <a:endParaRPr lang="en-US" baseline="0" dirty="0" smtClean="0"/>
          </a:p>
        </p:txBody>
      </p:sp>
    </p:spTree>
    <p:extLst>
      <p:ext uri="{BB962C8B-B14F-4D97-AF65-F5344CB8AC3E}">
        <p14:creationId xmlns:p14="http://schemas.microsoft.com/office/powerpoint/2010/main" val="16605503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pitchFamily="34" charset="0"/>
              <a:buNone/>
            </a:pPr>
            <a:endParaRPr lang="en-US" baseline="0" dirty="0" smtClean="0"/>
          </a:p>
        </p:txBody>
      </p:sp>
    </p:spTree>
    <p:extLst>
      <p:ext uri="{BB962C8B-B14F-4D97-AF65-F5344CB8AC3E}">
        <p14:creationId xmlns:p14="http://schemas.microsoft.com/office/powerpoint/2010/main" val="16605503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pitchFamily="34" charset="0"/>
              <a:buNone/>
            </a:pPr>
            <a:endParaRPr lang="en-US" baseline="0" dirty="0" smtClean="0"/>
          </a:p>
        </p:txBody>
      </p:sp>
    </p:spTree>
    <p:extLst>
      <p:ext uri="{BB962C8B-B14F-4D97-AF65-F5344CB8AC3E}">
        <p14:creationId xmlns:p14="http://schemas.microsoft.com/office/powerpoint/2010/main" val="16605503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pitchFamily="34" charset="0"/>
              <a:buNone/>
            </a:pPr>
            <a:endParaRPr lang="en-US" baseline="0" dirty="0" smtClean="0"/>
          </a:p>
        </p:txBody>
      </p:sp>
    </p:spTree>
    <p:extLst>
      <p:ext uri="{BB962C8B-B14F-4D97-AF65-F5344CB8AC3E}">
        <p14:creationId xmlns:p14="http://schemas.microsoft.com/office/powerpoint/2010/main" val="16605503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pitchFamily="34" charset="0"/>
              <a:buNone/>
            </a:pPr>
            <a:endParaRPr lang="en-US" baseline="0" dirty="0" smtClean="0"/>
          </a:p>
        </p:txBody>
      </p:sp>
    </p:spTree>
    <p:extLst>
      <p:ext uri="{BB962C8B-B14F-4D97-AF65-F5344CB8AC3E}">
        <p14:creationId xmlns:p14="http://schemas.microsoft.com/office/powerpoint/2010/main" val="16605503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539552" y="3963144"/>
            <a:ext cx="8136904" cy="834008"/>
          </a:xfrm>
        </p:spPr>
        <p:txBody>
          <a:bodyPr/>
          <a:lstStyle>
            <a:lvl1pPr algn="ctr">
              <a:defRPr>
                <a:solidFill>
                  <a:schemeClr val="bg1"/>
                </a:solidFill>
              </a:defRPr>
            </a:lvl1pPr>
          </a:lstStyle>
          <a:p>
            <a:r>
              <a:rPr lang="en-US" smtClean="0"/>
              <a:t>Click to edit Master title style</a:t>
            </a:r>
            <a:endParaRPr lang="en-AU" dirty="0"/>
          </a:p>
        </p:txBody>
      </p:sp>
      <p:sp>
        <p:nvSpPr>
          <p:cNvPr id="3" name="Subtitle 2"/>
          <p:cNvSpPr>
            <a:spLocks noGrp="1"/>
          </p:cNvSpPr>
          <p:nvPr>
            <p:ph type="subTitle" idx="1"/>
          </p:nvPr>
        </p:nvSpPr>
        <p:spPr>
          <a:xfrm>
            <a:off x="1371600" y="4797152"/>
            <a:ext cx="6400800" cy="936104"/>
          </a:xfrm>
        </p:spPr>
        <p:txBody>
          <a:bodyPr/>
          <a:lstStyle>
            <a:lvl1pPr marL="0" indent="0" algn="ctr">
              <a:buNone/>
              <a:defRPr sz="180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AU"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8"/>
          <p:cNvSpPr>
            <a:spLocks noGrp="1" noChangeArrowheads="1"/>
          </p:cNvSpPr>
          <p:nvPr>
            <p:ph type="sldNum" sz="quarter" idx="10"/>
          </p:nvPr>
        </p:nvSpPr>
        <p:spPr>
          <a:ln/>
        </p:spPr>
        <p:txBody>
          <a:bodyPr/>
          <a:lstStyle>
            <a:lvl1pPr>
              <a:defRPr/>
            </a:lvl1pPr>
          </a:lstStyle>
          <a:p>
            <a:pPr>
              <a:defRPr/>
            </a:pPr>
            <a:fld id="{A1E9424F-D0E3-4E35-8094-7FC10FD259D7}" type="slidenum">
              <a:rPr lang="en-AU"/>
              <a:pPr>
                <a:defRPr/>
              </a:pPr>
              <a:t>‹#›</a:t>
            </a:fld>
            <a:endParaRPr lang="en-AU" sz="1400">
              <a:solidFill>
                <a:srgbClr val="1D1D60"/>
              </a:solidFill>
            </a:endParaRPr>
          </a:p>
        </p:txBody>
      </p:sp>
    </p:spTree>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35696" y="4800600"/>
            <a:ext cx="6768752" cy="566738"/>
          </a:xfrm>
        </p:spPr>
        <p:txBody>
          <a:bodyPr/>
          <a:lstStyle>
            <a:lvl1pPr algn="l">
              <a:defRPr sz="2000" b="1"/>
            </a:lvl1pPr>
          </a:lstStyle>
          <a:p>
            <a:r>
              <a:rPr lang="en-US" smtClean="0"/>
              <a:t>Click to edit Master title style</a:t>
            </a:r>
            <a:endParaRPr lang="en-AU" dirty="0"/>
          </a:p>
        </p:txBody>
      </p:sp>
      <p:sp>
        <p:nvSpPr>
          <p:cNvPr id="3" name="Picture Placeholder 2"/>
          <p:cNvSpPr>
            <a:spLocks noGrp="1"/>
          </p:cNvSpPr>
          <p:nvPr>
            <p:ph type="pic" idx="1"/>
          </p:nvPr>
        </p:nvSpPr>
        <p:spPr>
          <a:xfrm>
            <a:off x="1835696" y="612775"/>
            <a:ext cx="6768752"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AU" noProof="0" smtClean="0"/>
          </a:p>
        </p:txBody>
      </p:sp>
      <p:sp>
        <p:nvSpPr>
          <p:cNvPr id="4" name="Text Placeholder 3"/>
          <p:cNvSpPr>
            <a:spLocks noGrp="1"/>
          </p:cNvSpPr>
          <p:nvPr>
            <p:ph type="body" sz="half" idx="2"/>
          </p:nvPr>
        </p:nvSpPr>
        <p:spPr>
          <a:xfrm>
            <a:off x="1835696" y="5367338"/>
            <a:ext cx="6768752" cy="11096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DB50DB9B-C7B9-4727-ADD3-97ABDC9709E5}" type="slidenum">
              <a:rPr lang="en-AU">
                <a:solidFill>
                  <a:srgbClr val="FFFFFF"/>
                </a:solidFill>
              </a:rPr>
              <a:pPr>
                <a:defRPr/>
              </a:pPr>
              <a:t>‹#›</a:t>
            </a:fld>
            <a:endParaRPr lang="en-AU" sz="1400">
              <a:solidFill>
                <a:srgbClr val="1D1D60"/>
              </a:solidFill>
            </a:endParaRPr>
          </a:p>
        </p:txBody>
      </p:sp>
    </p:spTree>
    <p:extLst>
      <p:ext uri="{BB962C8B-B14F-4D97-AF65-F5344CB8AC3E}">
        <p14:creationId xmlns:p14="http://schemas.microsoft.com/office/powerpoint/2010/main" val="3266785732"/>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8"/>
          <p:cNvSpPr>
            <a:spLocks noGrp="1" noChangeArrowheads="1"/>
          </p:cNvSpPr>
          <p:nvPr>
            <p:ph type="sldNum" sz="quarter" idx="10"/>
          </p:nvPr>
        </p:nvSpPr>
        <p:spPr>
          <a:ln/>
        </p:spPr>
        <p:txBody>
          <a:bodyPr/>
          <a:lstStyle>
            <a:lvl1pPr>
              <a:defRPr/>
            </a:lvl1pPr>
          </a:lstStyle>
          <a:p>
            <a:pPr>
              <a:defRPr/>
            </a:pPr>
            <a:fld id="{A1E9424F-D0E3-4E35-8094-7FC10FD259D7}" type="slidenum">
              <a:rPr lang="en-AU">
                <a:solidFill>
                  <a:srgbClr val="FFFFFF"/>
                </a:solidFill>
              </a:rPr>
              <a:pPr>
                <a:defRPr/>
              </a:pPr>
              <a:t>‹#›</a:t>
            </a:fld>
            <a:endParaRPr lang="en-AU" sz="1400">
              <a:solidFill>
                <a:srgbClr val="1D1D60"/>
              </a:solidFill>
            </a:endParaRPr>
          </a:p>
        </p:txBody>
      </p:sp>
    </p:spTree>
    <p:extLst>
      <p:ext uri="{BB962C8B-B14F-4D97-AF65-F5344CB8AC3E}">
        <p14:creationId xmlns:p14="http://schemas.microsoft.com/office/powerpoint/2010/main" val="2824892959"/>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1350" y="533400"/>
            <a:ext cx="1695450" cy="5943600"/>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1905000" y="533400"/>
            <a:ext cx="493395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8"/>
          <p:cNvSpPr>
            <a:spLocks noGrp="1" noChangeArrowheads="1"/>
          </p:cNvSpPr>
          <p:nvPr>
            <p:ph type="sldNum" sz="quarter" idx="10"/>
          </p:nvPr>
        </p:nvSpPr>
        <p:spPr>
          <a:ln/>
        </p:spPr>
        <p:txBody>
          <a:bodyPr/>
          <a:lstStyle>
            <a:lvl1pPr>
              <a:defRPr/>
            </a:lvl1pPr>
          </a:lstStyle>
          <a:p>
            <a:pPr>
              <a:defRPr/>
            </a:pPr>
            <a:fld id="{3254088D-9DCC-46F7-B35F-00D5B4D62905}" type="slidenum">
              <a:rPr lang="en-AU">
                <a:solidFill>
                  <a:srgbClr val="FFFFFF"/>
                </a:solidFill>
              </a:rPr>
              <a:pPr>
                <a:defRPr/>
              </a:pPr>
              <a:t>‹#›</a:t>
            </a:fld>
            <a:endParaRPr lang="en-AU" sz="1400">
              <a:solidFill>
                <a:srgbClr val="1D1D60"/>
              </a:solidFill>
            </a:endParaRPr>
          </a:p>
        </p:txBody>
      </p:sp>
    </p:spTree>
    <p:extLst>
      <p:ext uri="{BB962C8B-B14F-4D97-AF65-F5344CB8AC3E}">
        <p14:creationId xmlns:p14="http://schemas.microsoft.com/office/powerpoint/2010/main" val="4196700247"/>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835696" y="260648"/>
            <a:ext cx="6851104" cy="1152128"/>
          </a:xfrm>
        </p:spPr>
        <p:txBody>
          <a:bodyPr/>
          <a:lstStyle/>
          <a:p>
            <a:r>
              <a:rPr lang="en-US" smtClean="0"/>
              <a:t>Click to edit Master title style</a:t>
            </a:r>
            <a:endParaRPr lang="en-US" dirty="0"/>
          </a:p>
        </p:txBody>
      </p:sp>
      <p:sp>
        <p:nvSpPr>
          <p:cNvPr id="3" name="ClipArt Placeholder 2"/>
          <p:cNvSpPr>
            <a:spLocks noGrp="1"/>
          </p:cNvSpPr>
          <p:nvPr>
            <p:ph type="clipArt" sz="half" idx="1"/>
          </p:nvPr>
        </p:nvSpPr>
        <p:spPr>
          <a:xfrm>
            <a:off x="1835696" y="1700808"/>
            <a:ext cx="3240360" cy="4425355"/>
          </a:xfrm>
        </p:spPr>
        <p:txBody>
          <a:bodyPr rtlCol="0">
            <a:normAutofit/>
          </a:bodyPr>
          <a:lstStyle/>
          <a:p>
            <a:pPr lvl="0"/>
            <a:r>
              <a:rPr lang="en-US" noProof="0" smtClean="0"/>
              <a:t>Click icon to add clip art</a:t>
            </a:r>
            <a:endParaRPr lang="en-US" noProof="0"/>
          </a:p>
        </p:txBody>
      </p:sp>
      <p:sp>
        <p:nvSpPr>
          <p:cNvPr id="4" name="Text Placeholder 3"/>
          <p:cNvSpPr>
            <a:spLocks noGrp="1"/>
          </p:cNvSpPr>
          <p:nvPr>
            <p:ph type="body" sz="half" idx="2"/>
          </p:nvPr>
        </p:nvSpPr>
        <p:spPr>
          <a:xfrm>
            <a:off x="5292080" y="1700808"/>
            <a:ext cx="3394720" cy="442535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8"/>
          <p:cNvSpPr>
            <a:spLocks noGrp="1" noChangeArrowheads="1"/>
          </p:cNvSpPr>
          <p:nvPr>
            <p:ph type="sldNum" sz="quarter" idx="10"/>
          </p:nvPr>
        </p:nvSpPr>
        <p:spPr>
          <a:xfrm>
            <a:off x="0" y="6477000"/>
            <a:ext cx="1320800" cy="304800"/>
          </a:xfrm>
          <a:ln/>
        </p:spPr>
        <p:txBody>
          <a:bodyPr/>
          <a:lstStyle>
            <a:lvl1pPr>
              <a:defRPr/>
            </a:lvl1pPr>
          </a:lstStyle>
          <a:p>
            <a:pPr>
              <a:defRPr/>
            </a:pPr>
            <a:fld id="{A1E9424F-D0E3-4E35-8094-7FC10FD259D7}" type="slidenum">
              <a:rPr lang="en-AU">
                <a:solidFill>
                  <a:srgbClr val="FFFFFF"/>
                </a:solidFill>
              </a:rPr>
              <a:pPr>
                <a:defRPr/>
              </a:pPr>
              <a:t>‹#›</a:t>
            </a:fld>
            <a:endParaRPr lang="en-AU" sz="1400">
              <a:solidFill>
                <a:srgbClr val="1D1D60"/>
              </a:solidFill>
            </a:endParaRPr>
          </a:p>
        </p:txBody>
      </p:sp>
    </p:spTree>
    <p:extLst>
      <p:ext uri="{BB962C8B-B14F-4D97-AF65-F5344CB8AC3E}">
        <p14:creationId xmlns:p14="http://schemas.microsoft.com/office/powerpoint/2010/main" val="1669469989"/>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835696" y="260648"/>
            <a:ext cx="6851104" cy="115212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835696" y="1700808"/>
            <a:ext cx="3312368" cy="442535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lipArt Placeholder 3"/>
          <p:cNvSpPr>
            <a:spLocks noGrp="1"/>
          </p:cNvSpPr>
          <p:nvPr>
            <p:ph type="clipArt" sz="half" idx="2"/>
          </p:nvPr>
        </p:nvSpPr>
        <p:spPr>
          <a:xfrm>
            <a:off x="5364088" y="1700808"/>
            <a:ext cx="3322712" cy="4425355"/>
          </a:xfrm>
        </p:spPr>
        <p:txBody>
          <a:bodyPr rtlCol="0">
            <a:normAutofit/>
          </a:bodyPr>
          <a:lstStyle/>
          <a:p>
            <a:pPr lvl="0"/>
            <a:r>
              <a:rPr lang="en-US" noProof="0" smtClean="0"/>
              <a:t>Click icon to add clip art</a:t>
            </a:r>
            <a:endParaRPr lang="en-US" noProof="0" dirty="0"/>
          </a:p>
        </p:txBody>
      </p:sp>
    </p:spTree>
    <p:extLst>
      <p:ext uri="{BB962C8B-B14F-4D97-AF65-F5344CB8AC3E}">
        <p14:creationId xmlns:p14="http://schemas.microsoft.com/office/powerpoint/2010/main" val="2636403726"/>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539552" y="3963144"/>
            <a:ext cx="8136904" cy="834008"/>
          </a:xfrm>
        </p:spPr>
        <p:txBody>
          <a:bodyPr/>
          <a:lstStyle>
            <a:lvl1pPr algn="ctr">
              <a:defRPr>
                <a:solidFill>
                  <a:schemeClr val="bg1"/>
                </a:solidFill>
              </a:defRPr>
            </a:lvl1pPr>
          </a:lstStyle>
          <a:p>
            <a:r>
              <a:rPr lang="en-US" smtClean="0"/>
              <a:t>Click to edit Master title style</a:t>
            </a:r>
            <a:endParaRPr lang="en-AU" dirty="0"/>
          </a:p>
        </p:txBody>
      </p:sp>
      <p:sp>
        <p:nvSpPr>
          <p:cNvPr id="3" name="Subtitle 2"/>
          <p:cNvSpPr>
            <a:spLocks noGrp="1"/>
          </p:cNvSpPr>
          <p:nvPr>
            <p:ph type="subTitle" idx="1"/>
          </p:nvPr>
        </p:nvSpPr>
        <p:spPr>
          <a:xfrm>
            <a:off x="1371600" y="4797152"/>
            <a:ext cx="6400800" cy="936104"/>
          </a:xfrm>
        </p:spPr>
        <p:txBody>
          <a:bodyPr/>
          <a:lstStyle>
            <a:lvl1pPr marL="0" indent="0" algn="ctr">
              <a:buNone/>
              <a:defRPr sz="180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AU" dirty="0"/>
          </a:p>
        </p:txBody>
      </p:sp>
    </p:spTree>
    <p:extLst>
      <p:ext uri="{BB962C8B-B14F-4D97-AF65-F5344CB8AC3E}">
        <p14:creationId xmlns:p14="http://schemas.microsoft.com/office/powerpoint/2010/main" val="2528400930"/>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35696" y="260648"/>
            <a:ext cx="6851104" cy="1152128"/>
          </a:xfrm>
        </p:spPr>
        <p:txBody>
          <a:bodyPr/>
          <a:lstStyle/>
          <a:p>
            <a:r>
              <a:rPr lang="en-US" smtClean="0"/>
              <a:t>Click to edit Master title style</a:t>
            </a:r>
            <a:endParaRPr lang="en-AU" dirty="0"/>
          </a:p>
        </p:txBody>
      </p:sp>
      <p:sp>
        <p:nvSpPr>
          <p:cNvPr id="3" name="Content Placeholder 2"/>
          <p:cNvSpPr>
            <a:spLocks noGrp="1"/>
          </p:cNvSpPr>
          <p:nvPr>
            <p:ph idx="1"/>
          </p:nvPr>
        </p:nvSpPr>
        <p:spPr>
          <a:xfrm>
            <a:off x="1835696" y="1700808"/>
            <a:ext cx="6851104" cy="47761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Rectangle 8"/>
          <p:cNvSpPr>
            <a:spLocks noGrp="1" noChangeArrowheads="1"/>
          </p:cNvSpPr>
          <p:nvPr>
            <p:ph type="sldNum" sz="quarter" idx="10"/>
          </p:nvPr>
        </p:nvSpPr>
        <p:spPr>
          <a:ln/>
        </p:spPr>
        <p:txBody>
          <a:bodyPr/>
          <a:lstStyle>
            <a:lvl1pPr>
              <a:defRPr/>
            </a:lvl1pPr>
          </a:lstStyle>
          <a:p>
            <a:pPr>
              <a:defRPr/>
            </a:pPr>
            <a:fld id="{65DB8DF4-6AFD-4037-92D2-C390D3177DD7}" type="slidenum">
              <a:rPr lang="en-AU">
                <a:solidFill>
                  <a:srgbClr val="FFFFFF"/>
                </a:solidFill>
              </a:rPr>
              <a:pPr>
                <a:defRPr/>
              </a:pPr>
              <a:t>‹#›</a:t>
            </a:fld>
            <a:endParaRPr lang="en-AU" sz="1400">
              <a:solidFill>
                <a:srgbClr val="1D1D60"/>
              </a:solidFill>
            </a:endParaRPr>
          </a:p>
        </p:txBody>
      </p:sp>
    </p:spTree>
    <p:extLst>
      <p:ext uri="{BB962C8B-B14F-4D97-AF65-F5344CB8AC3E}">
        <p14:creationId xmlns:p14="http://schemas.microsoft.com/office/powerpoint/2010/main" val="2277343510"/>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722313" y="3429000"/>
            <a:ext cx="7772400" cy="1224136"/>
          </a:xfrm>
        </p:spPr>
        <p:txBody>
          <a:bodyPr anchor="t"/>
          <a:lstStyle>
            <a:lvl1pPr algn="ctr">
              <a:defRPr sz="2800" b="1" cap="all">
                <a:solidFill>
                  <a:schemeClr val="bg1"/>
                </a:solidFill>
              </a:defRPr>
            </a:lvl1pPr>
          </a:lstStyle>
          <a:p>
            <a:r>
              <a:rPr lang="en-US" smtClean="0"/>
              <a:t>Click to edit Master title style</a:t>
            </a:r>
            <a:endParaRPr lang="en-AU" dirty="0"/>
          </a:p>
        </p:txBody>
      </p:sp>
      <p:sp>
        <p:nvSpPr>
          <p:cNvPr id="3" name="Text Placeholder 2"/>
          <p:cNvSpPr>
            <a:spLocks noGrp="1"/>
          </p:cNvSpPr>
          <p:nvPr>
            <p:ph type="body" idx="1"/>
          </p:nvPr>
        </p:nvSpPr>
        <p:spPr>
          <a:xfrm>
            <a:off x="722313" y="2708920"/>
            <a:ext cx="7772400" cy="720080"/>
          </a:xfrm>
        </p:spPr>
        <p:txBody>
          <a:bodyPr anchor="b"/>
          <a:lstStyle>
            <a:lvl1pPr marL="0" indent="0" algn="ctr">
              <a:buNone/>
              <a:defRPr sz="2000">
                <a:solidFill>
                  <a:schemeClr val="bg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sldNum" sz="quarter" idx="10"/>
          </p:nvPr>
        </p:nvSpPr>
        <p:spPr>
          <a:ln/>
        </p:spPr>
        <p:txBody>
          <a:bodyPr/>
          <a:lstStyle>
            <a:lvl1pPr>
              <a:defRPr/>
            </a:lvl1pPr>
          </a:lstStyle>
          <a:p>
            <a:pPr>
              <a:defRPr/>
            </a:pPr>
            <a:fld id="{D77E7946-FE86-4AB1-8AD9-406CFF652FB3}" type="slidenum">
              <a:rPr lang="en-AU">
                <a:solidFill>
                  <a:srgbClr val="FFFFFF"/>
                </a:solidFill>
              </a:rPr>
              <a:pPr>
                <a:defRPr/>
              </a:pPr>
              <a:t>‹#›</a:t>
            </a:fld>
            <a:endParaRPr lang="en-AU" sz="1400">
              <a:solidFill>
                <a:srgbClr val="1D1D60"/>
              </a:solidFill>
            </a:endParaRPr>
          </a:p>
        </p:txBody>
      </p:sp>
    </p:spTree>
    <p:extLst>
      <p:ext uri="{BB962C8B-B14F-4D97-AF65-F5344CB8AC3E}">
        <p14:creationId xmlns:p14="http://schemas.microsoft.com/office/powerpoint/2010/main" val="2023284962"/>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835696" y="260648"/>
            <a:ext cx="6851104" cy="1152128"/>
          </a:xfrm>
        </p:spPr>
        <p:txBody>
          <a:bodyPr/>
          <a:lstStyle/>
          <a:p>
            <a:r>
              <a:rPr lang="en-US" smtClean="0"/>
              <a:t>Click to edit Master title style</a:t>
            </a:r>
            <a:endParaRPr lang="en-AU" dirty="0"/>
          </a:p>
        </p:txBody>
      </p:sp>
      <p:sp>
        <p:nvSpPr>
          <p:cNvPr id="3" name="Content Placeholder 2"/>
          <p:cNvSpPr>
            <a:spLocks noGrp="1"/>
          </p:cNvSpPr>
          <p:nvPr>
            <p:ph sz="half" idx="1"/>
          </p:nvPr>
        </p:nvSpPr>
        <p:spPr>
          <a:xfrm>
            <a:off x="1835696" y="1700808"/>
            <a:ext cx="3384004" cy="4776192"/>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Content Placeholder 3"/>
          <p:cNvSpPr>
            <a:spLocks noGrp="1"/>
          </p:cNvSpPr>
          <p:nvPr>
            <p:ph sz="half" idx="2"/>
          </p:nvPr>
        </p:nvSpPr>
        <p:spPr>
          <a:xfrm>
            <a:off x="5372100" y="1700808"/>
            <a:ext cx="3314700" cy="4776192"/>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Rectangle 8"/>
          <p:cNvSpPr>
            <a:spLocks noGrp="1" noChangeArrowheads="1"/>
          </p:cNvSpPr>
          <p:nvPr>
            <p:ph type="sldNum" sz="quarter" idx="10"/>
          </p:nvPr>
        </p:nvSpPr>
        <p:spPr>
          <a:ln/>
        </p:spPr>
        <p:txBody>
          <a:bodyPr/>
          <a:lstStyle>
            <a:lvl1pPr>
              <a:defRPr/>
            </a:lvl1pPr>
          </a:lstStyle>
          <a:p>
            <a:pPr>
              <a:defRPr/>
            </a:pPr>
            <a:fld id="{BAA4577D-3242-4EC4-B4C6-DFE30FBA93E1}" type="slidenum">
              <a:rPr lang="en-AU">
                <a:solidFill>
                  <a:srgbClr val="FFFFFF"/>
                </a:solidFill>
              </a:rPr>
              <a:pPr>
                <a:defRPr/>
              </a:pPr>
              <a:t>‹#›</a:t>
            </a:fld>
            <a:endParaRPr lang="en-AU" sz="1400">
              <a:solidFill>
                <a:srgbClr val="1D1D60"/>
              </a:solidFill>
            </a:endParaRPr>
          </a:p>
        </p:txBody>
      </p:sp>
    </p:spTree>
    <p:extLst>
      <p:ext uri="{BB962C8B-B14F-4D97-AF65-F5344CB8AC3E}">
        <p14:creationId xmlns:p14="http://schemas.microsoft.com/office/powerpoint/2010/main" val="189981625"/>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35696" y="260648"/>
            <a:ext cx="6851104" cy="1152128"/>
          </a:xfrm>
        </p:spPr>
        <p:txBody>
          <a:bodyPr/>
          <a:lstStyle>
            <a:lvl1pPr>
              <a:defRPr>
                <a:solidFill>
                  <a:schemeClr val="tx1"/>
                </a:solidFill>
              </a:defRPr>
            </a:lvl1pPr>
          </a:lstStyle>
          <a:p>
            <a:r>
              <a:rPr lang="en-US" smtClean="0"/>
              <a:t>Click to edit Master title style</a:t>
            </a:r>
            <a:endParaRPr lang="en-AU" dirty="0"/>
          </a:p>
        </p:txBody>
      </p:sp>
      <p:sp>
        <p:nvSpPr>
          <p:cNvPr id="3" name="Text Placeholder 2"/>
          <p:cNvSpPr>
            <a:spLocks noGrp="1"/>
          </p:cNvSpPr>
          <p:nvPr>
            <p:ph type="body" idx="1"/>
          </p:nvPr>
        </p:nvSpPr>
        <p:spPr>
          <a:xfrm>
            <a:off x="1835696" y="1700808"/>
            <a:ext cx="331236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835696" y="2556594"/>
            <a:ext cx="3312368" cy="3735264"/>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Text Placeholder 4"/>
          <p:cNvSpPr>
            <a:spLocks noGrp="1"/>
          </p:cNvSpPr>
          <p:nvPr>
            <p:ph type="body" sz="quarter" idx="3"/>
          </p:nvPr>
        </p:nvSpPr>
        <p:spPr>
          <a:xfrm>
            <a:off x="5364088" y="1700808"/>
            <a:ext cx="3322712"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364088" y="2556594"/>
            <a:ext cx="3322712" cy="3735264"/>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7" name="Rectangle 8"/>
          <p:cNvSpPr>
            <a:spLocks noGrp="1" noChangeArrowheads="1"/>
          </p:cNvSpPr>
          <p:nvPr>
            <p:ph type="sldNum" sz="quarter" idx="10"/>
          </p:nvPr>
        </p:nvSpPr>
        <p:spPr>
          <a:ln/>
        </p:spPr>
        <p:txBody>
          <a:bodyPr/>
          <a:lstStyle>
            <a:lvl1pPr>
              <a:defRPr/>
            </a:lvl1pPr>
          </a:lstStyle>
          <a:p>
            <a:pPr>
              <a:defRPr/>
            </a:pPr>
            <a:fld id="{383F5EA9-F44E-4104-8C57-61F267EE05DB}" type="slidenum">
              <a:rPr lang="en-AU">
                <a:solidFill>
                  <a:srgbClr val="FFFFFF"/>
                </a:solidFill>
              </a:rPr>
              <a:pPr>
                <a:defRPr/>
              </a:pPr>
              <a:t>‹#›</a:t>
            </a:fld>
            <a:endParaRPr lang="en-AU" sz="1400">
              <a:solidFill>
                <a:srgbClr val="1D1D60"/>
              </a:solidFill>
            </a:endParaRPr>
          </a:p>
        </p:txBody>
      </p:sp>
    </p:spTree>
    <p:extLst>
      <p:ext uri="{BB962C8B-B14F-4D97-AF65-F5344CB8AC3E}">
        <p14:creationId xmlns:p14="http://schemas.microsoft.com/office/powerpoint/2010/main" val="35652733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1350" y="533400"/>
            <a:ext cx="1695450" cy="5943600"/>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1905000" y="533400"/>
            <a:ext cx="493395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8"/>
          <p:cNvSpPr>
            <a:spLocks noGrp="1" noChangeArrowheads="1"/>
          </p:cNvSpPr>
          <p:nvPr>
            <p:ph type="sldNum" sz="quarter" idx="10"/>
          </p:nvPr>
        </p:nvSpPr>
        <p:spPr>
          <a:ln/>
        </p:spPr>
        <p:txBody>
          <a:bodyPr/>
          <a:lstStyle>
            <a:lvl1pPr>
              <a:defRPr/>
            </a:lvl1pPr>
          </a:lstStyle>
          <a:p>
            <a:pPr>
              <a:defRPr/>
            </a:pPr>
            <a:fld id="{3254088D-9DCC-46F7-B35F-00D5B4D62905}" type="slidenum">
              <a:rPr lang="en-AU"/>
              <a:pPr>
                <a:defRPr/>
              </a:pPr>
              <a:t>‹#›</a:t>
            </a:fld>
            <a:endParaRPr lang="en-AU" sz="1400">
              <a:solidFill>
                <a:srgbClr val="1D1D60"/>
              </a:solidFill>
            </a:endParaRPr>
          </a:p>
        </p:txBody>
      </p:sp>
    </p:spTree>
  </p:cSld>
  <p:clrMapOvr>
    <a:masterClrMapping/>
  </p:clrMapOvr>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Rectangle 8"/>
          <p:cNvSpPr>
            <a:spLocks noGrp="1" noChangeArrowheads="1"/>
          </p:cNvSpPr>
          <p:nvPr>
            <p:ph type="sldNum" sz="quarter" idx="10"/>
          </p:nvPr>
        </p:nvSpPr>
        <p:spPr>
          <a:ln/>
        </p:spPr>
        <p:txBody>
          <a:bodyPr/>
          <a:lstStyle>
            <a:lvl1pPr>
              <a:defRPr/>
            </a:lvl1pPr>
          </a:lstStyle>
          <a:p>
            <a:pPr>
              <a:defRPr/>
            </a:pPr>
            <a:fld id="{F06A876F-B01B-435F-A47A-3E238DBF96F8}" type="slidenum">
              <a:rPr lang="en-AU">
                <a:solidFill>
                  <a:srgbClr val="FFFFFF"/>
                </a:solidFill>
              </a:rPr>
              <a:pPr>
                <a:defRPr/>
              </a:pPr>
              <a:t>‹#›</a:t>
            </a:fld>
            <a:endParaRPr lang="en-AU" sz="1400">
              <a:solidFill>
                <a:srgbClr val="1D1D60"/>
              </a:solidFill>
            </a:endParaRPr>
          </a:p>
        </p:txBody>
      </p:sp>
    </p:spTree>
    <p:extLst>
      <p:ext uri="{BB962C8B-B14F-4D97-AF65-F5344CB8AC3E}">
        <p14:creationId xmlns:p14="http://schemas.microsoft.com/office/powerpoint/2010/main" val="3208071661"/>
      </p:ext>
    </p:extLst>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a:ln/>
        </p:spPr>
        <p:txBody>
          <a:bodyPr/>
          <a:lstStyle>
            <a:lvl1pPr>
              <a:defRPr/>
            </a:lvl1pPr>
          </a:lstStyle>
          <a:p>
            <a:pPr>
              <a:defRPr/>
            </a:pPr>
            <a:fld id="{7BEC00D0-6F41-44B5-8B62-8F611A6ED83C}" type="slidenum">
              <a:rPr lang="en-AU">
                <a:solidFill>
                  <a:srgbClr val="FFFFFF"/>
                </a:solidFill>
              </a:rPr>
              <a:pPr>
                <a:defRPr/>
              </a:pPr>
              <a:t>‹#›</a:t>
            </a:fld>
            <a:endParaRPr lang="en-AU" sz="1400">
              <a:solidFill>
                <a:srgbClr val="1D1D60"/>
              </a:solidFill>
            </a:endParaRPr>
          </a:p>
        </p:txBody>
      </p:sp>
    </p:spTree>
    <p:extLst>
      <p:ext uri="{BB962C8B-B14F-4D97-AF65-F5344CB8AC3E}">
        <p14:creationId xmlns:p14="http://schemas.microsoft.com/office/powerpoint/2010/main" val="4172309293"/>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51719" y="273050"/>
            <a:ext cx="3008313" cy="1162050"/>
          </a:xfrm>
        </p:spPr>
        <p:txBody>
          <a:bodyPr/>
          <a:lstStyle>
            <a:lvl1pPr algn="l">
              <a:defRPr sz="2000" b="1"/>
            </a:lvl1pPr>
          </a:lstStyle>
          <a:p>
            <a:r>
              <a:rPr lang="en-US" smtClean="0"/>
              <a:t>Click to edit Master title style</a:t>
            </a:r>
            <a:endParaRPr lang="en-AU" dirty="0"/>
          </a:p>
        </p:txBody>
      </p:sp>
      <p:sp>
        <p:nvSpPr>
          <p:cNvPr id="3" name="Content Placeholder 2"/>
          <p:cNvSpPr>
            <a:spLocks noGrp="1"/>
          </p:cNvSpPr>
          <p:nvPr>
            <p:ph idx="1"/>
          </p:nvPr>
        </p:nvSpPr>
        <p:spPr>
          <a:xfrm>
            <a:off x="5076056" y="273050"/>
            <a:ext cx="3610744" cy="6203950"/>
          </a:xfrm>
        </p:spPr>
        <p:txBody>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Text Placeholder 3"/>
          <p:cNvSpPr>
            <a:spLocks noGrp="1"/>
          </p:cNvSpPr>
          <p:nvPr>
            <p:ph type="body" sz="half" idx="2"/>
          </p:nvPr>
        </p:nvSpPr>
        <p:spPr>
          <a:xfrm>
            <a:off x="1851719" y="1628800"/>
            <a:ext cx="3008313" cy="48482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962FFCF4-2D0A-4C6C-A721-F5C2AE4D6F15}" type="slidenum">
              <a:rPr lang="en-AU">
                <a:solidFill>
                  <a:srgbClr val="FFFFFF"/>
                </a:solidFill>
              </a:rPr>
              <a:pPr>
                <a:defRPr/>
              </a:pPr>
              <a:t>‹#›</a:t>
            </a:fld>
            <a:endParaRPr lang="en-AU" sz="1400">
              <a:solidFill>
                <a:srgbClr val="1D1D60"/>
              </a:solidFill>
            </a:endParaRPr>
          </a:p>
        </p:txBody>
      </p:sp>
    </p:spTree>
    <p:extLst>
      <p:ext uri="{BB962C8B-B14F-4D97-AF65-F5344CB8AC3E}">
        <p14:creationId xmlns:p14="http://schemas.microsoft.com/office/powerpoint/2010/main" val="1805644675"/>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35696" y="4800600"/>
            <a:ext cx="6768752" cy="566738"/>
          </a:xfrm>
        </p:spPr>
        <p:txBody>
          <a:bodyPr/>
          <a:lstStyle>
            <a:lvl1pPr algn="l">
              <a:defRPr sz="2000" b="1"/>
            </a:lvl1pPr>
          </a:lstStyle>
          <a:p>
            <a:r>
              <a:rPr lang="en-US" smtClean="0"/>
              <a:t>Click to edit Master title style</a:t>
            </a:r>
            <a:endParaRPr lang="en-AU" dirty="0"/>
          </a:p>
        </p:txBody>
      </p:sp>
      <p:sp>
        <p:nvSpPr>
          <p:cNvPr id="3" name="Picture Placeholder 2"/>
          <p:cNvSpPr>
            <a:spLocks noGrp="1"/>
          </p:cNvSpPr>
          <p:nvPr>
            <p:ph type="pic" idx="1"/>
          </p:nvPr>
        </p:nvSpPr>
        <p:spPr>
          <a:xfrm>
            <a:off x="1835696" y="612775"/>
            <a:ext cx="6768752"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AU" noProof="0" smtClean="0"/>
          </a:p>
        </p:txBody>
      </p:sp>
      <p:sp>
        <p:nvSpPr>
          <p:cNvPr id="4" name="Text Placeholder 3"/>
          <p:cNvSpPr>
            <a:spLocks noGrp="1"/>
          </p:cNvSpPr>
          <p:nvPr>
            <p:ph type="body" sz="half" idx="2"/>
          </p:nvPr>
        </p:nvSpPr>
        <p:spPr>
          <a:xfrm>
            <a:off x="1835696" y="5367338"/>
            <a:ext cx="6768752" cy="11096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DB50DB9B-C7B9-4727-ADD3-97ABDC9709E5}" type="slidenum">
              <a:rPr lang="en-AU">
                <a:solidFill>
                  <a:srgbClr val="FFFFFF"/>
                </a:solidFill>
              </a:rPr>
              <a:pPr>
                <a:defRPr/>
              </a:pPr>
              <a:t>‹#›</a:t>
            </a:fld>
            <a:endParaRPr lang="en-AU" sz="1400">
              <a:solidFill>
                <a:srgbClr val="1D1D60"/>
              </a:solidFill>
            </a:endParaRPr>
          </a:p>
        </p:txBody>
      </p:sp>
    </p:spTree>
    <p:extLst>
      <p:ext uri="{BB962C8B-B14F-4D97-AF65-F5344CB8AC3E}">
        <p14:creationId xmlns:p14="http://schemas.microsoft.com/office/powerpoint/2010/main" val="105541122"/>
      </p:ext>
    </p:extLst>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8"/>
          <p:cNvSpPr>
            <a:spLocks noGrp="1" noChangeArrowheads="1"/>
          </p:cNvSpPr>
          <p:nvPr>
            <p:ph type="sldNum" sz="quarter" idx="10"/>
          </p:nvPr>
        </p:nvSpPr>
        <p:spPr>
          <a:ln/>
        </p:spPr>
        <p:txBody>
          <a:bodyPr/>
          <a:lstStyle>
            <a:lvl1pPr>
              <a:defRPr/>
            </a:lvl1pPr>
          </a:lstStyle>
          <a:p>
            <a:pPr>
              <a:defRPr/>
            </a:pPr>
            <a:fld id="{A1E9424F-D0E3-4E35-8094-7FC10FD259D7}" type="slidenum">
              <a:rPr lang="en-AU">
                <a:solidFill>
                  <a:srgbClr val="FFFFFF"/>
                </a:solidFill>
              </a:rPr>
              <a:pPr>
                <a:defRPr/>
              </a:pPr>
              <a:t>‹#›</a:t>
            </a:fld>
            <a:endParaRPr lang="en-AU" sz="1400">
              <a:solidFill>
                <a:srgbClr val="1D1D60"/>
              </a:solidFill>
            </a:endParaRPr>
          </a:p>
        </p:txBody>
      </p:sp>
    </p:spTree>
    <p:extLst>
      <p:ext uri="{BB962C8B-B14F-4D97-AF65-F5344CB8AC3E}">
        <p14:creationId xmlns:p14="http://schemas.microsoft.com/office/powerpoint/2010/main" val="2395912401"/>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1350" y="533400"/>
            <a:ext cx="1695450" cy="5943600"/>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1905000" y="533400"/>
            <a:ext cx="493395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8"/>
          <p:cNvSpPr>
            <a:spLocks noGrp="1" noChangeArrowheads="1"/>
          </p:cNvSpPr>
          <p:nvPr>
            <p:ph type="sldNum" sz="quarter" idx="10"/>
          </p:nvPr>
        </p:nvSpPr>
        <p:spPr>
          <a:ln/>
        </p:spPr>
        <p:txBody>
          <a:bodyPr/>
          <a:lstStyle>
            <a:lvl1pPr>
              <a:defRPr/>
            </a:lvl1pPr>
          </a:lstStyle>
          <a:p>
            <a:pPr>
              <a:defRPr/>
            </a:pPr>
            <a:fld id="{3254088D-9DCC-46F7-B35F-00D5B4D62905}" type="slidenum">
              <a:rPr lang="en-AU">
                <a:solidFill>
                  <a:srgbClr val="FFFFFF"/>
                </a:solidFill>
              </a:rPr>
              <a:pPr>
                <a:defRPr/>
              </a:pPr>
              <a:t>‹#›</a:t>
            </a:fld>
            <a:endParaRPr lang="en-AU" sz="1400">
              <a:solidFill>
                <a:srgbClr val="1D1D60"/>
              </a:solidFill>
            </a:endParaRPr>
          </a:p>
        </p:txBody>
      </p:sp>
    </p:spTree>
    <p:extLst>
      <p:ext uri="{BB962C8B-B14F-4D97-AF65-F5344CB8AC3E}">
        <p14:creationId xmlns:p14="http://schemas.microsoft.com/office/powerpoint/2010/main" val="1479918952"/>
      </p:ext>
    </p:extLst>
  </p:cSld>
  <p:clrMapOvr>
    <a:masterClrMapping/>
  </p:clrMapOvr>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835696" y="260648"/>
            <a:ext cx="6851104" cy="1152128"/>
          </a:xfrm>
        </p:spPr>
        <p:txBody>
          <a:bodyPr/>
          <a:lstStyle/>
          <a:p>
            <a:r>
              <a:rPr lang="en-US" smtClean="0"/>
              <a:t>Click to edit Master title style</a:t>
            </a:r>
            <a:endParaRPr lang="en-US" dirty="0"/>
          </a:p>
        </p:txBody>
      </p:sp>
      <p:sp>
        <p:nvSpPr>
          <p:cNvPr id="3" name="ClipArt Placeholder 2"/>
          <p:cNvSpPr>
            <a:spLocks noGrp="1"/>
          </p:cNvSpPr>
          <p:nvPr>
            <p:ph type="clipArt" sz="half" idx="1"/>
          </p:nvPr>
        </p:nvSpPr>
        <p:spPr>
          <a:xfrm>
            <a:off x="1835696" y="1700808"/>
            <a:ext cx="3240360" cy="4425355"/>
          </a:xfrm>
        </p:spPr>
        <p:txBody>
          <a:bodyPr rtlCol="0">
            <a:normAutofit/>
          </a:bodyPr>
          <a:lstStyle/>
          <a:p>
            <a:pPr lvl="0"/>
            <a:r>
              <a:rPr lang="en-US" noProof="0" smtClean="0"/>
              <a:t>Click icon to add clip art</a:t>
            </a:r>
            <a:endParaRPr lang="en-US" noProof="0"/>
          </a:p>
        </p:txBody>
      </p:sp>
      <p:sp>
        <p:nvSpPr>
          <p:cNvPr id="4" name="Text Placeholder 3"/>
          <p:cNvSpPr>
            <a:spLocks noGrp="1"/>
          </p:cNvSpPr>
          <p:nvPr>
            <p:ph type="body" sz="half" idx="2"/>
          </p:nvPr>
        </p:nvSpPr>
        <p:spPr>
          <a:xfrm>
            <a:off x="5292080" y="1700808"/>
            <a:ext cx="3394720" cy="442535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8"/>
          <p:cNvSpPr>
            <a:spLocks noGrp="1" noChangeArrowheads="1"/>
          </p:cNvSpPr>
          <p:nvPr>
            <p:ph type="sldNum" sz="quarter" idx="10"/>
          </p:nvPr>
        </p:nvSpPr>
        <p:spPr>
          <a:xfrm>
            <a:off x="0" y="6477000"/>
            <a:ext cx="1320800" cy="304800"/>
          </a:xfrm>
          <a:ln/>
        </p:spPr>
        <p:txBody>
          <a:bodyPr/>
          <a:lstStyle>
            <a:lvl1pPr>
              <a:defRPr/>
            </a:lvl1pPr>
          </a:lstStyle>
          <a:p>
            <a:pPr>
              <a:defRPr/>
            </a:pPr>
            <a:fld id="{A1E9424F-D0E3-4E35-8094-7FC10FD259D7}" type="slidenum">
              <a:rPr lang="en-AU">
                <a:solidFill>
                  <a:srgbClr val="FFFFFF"/>
                </a:solidFill>
              </a:rPr>
              <a:pPr>
                <a:defRPr/>
              </a:pPr>
              <a:t>‹#›</a:t>
            </a:fld>
            <a:endParaRPr lang="en-AU" sz="1400">
              <a:solidFill>
                <a:srgbClr val="1D1D60"/>
              </a:solidFill>
            </a:endParaRPr>
          </a:p>
        </p:txBody>
      </p:sp>
    </p:spTree>
    <p:extLst>
      <p:ext uri="{BB962C8B-B14F-4D97-AF65-F5344CB8AC3E}">
        <p14:creationId xmlns:p14="http://schemas.microsoft.com/office/powerpoint/2010/main" val="4097801381"/>
      </p:ext>
    </p:extLst>
  </p:cSld>
  <p:clrMapOvr>
    <a:masterClrMapping/>
  </p:clrMapOvr>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835696" y="260648"/>
            <a:ext cx="6851104" cy="115212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835696" y="1700808"/>
            <a:ext cx="3312368" cy="442535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lipArt Placeholder 3"/>
          <p:cNvSpPr>
            <a:spLocks noGrp="1"/>
          </p:cNvSpPr>
          <p:nvPr>
            <p:ph type="clipArt" sz="half" idx="2"/>
          </p:nvPr>
        </p:nvSpPr>
        <p:spPr>
          <a:xfrm>
            <a:off x="5364088" y="1700808"/>
            <a:ext cx="3322712" cy="4425355"/>
          </a:xfrm>
        </p:spPr>
        <p:txBody>
          <a:bodyPr rtlCol="0">
            <a:normAutofit/>
          </a:bodyPr>
          <a:lstStyle/>
          <a:p>
            <a:pPr lvl="0"/>
            <a:r>
              <a:rPr lang="en-US" noProof="0" smtClean="0"/>
              <a:t>Click icon to add clip art</a:t>
            </a:r>
            <a:endParaRPr lang="en-US" noProof="0" dirty="0"/>
          </a:p>
        </p:txBody>
      </p:sp>
    </p:spTree>
    <p:extLst>
      <p:ext uri="{BB962C8B-B14F-4D97-AF65-F5344CB8AC3E}">
        <p14:creationId xmlns:p14="http://schemas.microsoft.com/office/powerpoint/2010/main" val="227816900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835696" y="260648"/>
            <a:ext cx="6851104" cy="1152128"/>
          </a:xfrm>
        </p:spPr>
        <p:txBody>
          <a:bodyPr/>
          <a:lstStyle/>
          <a:p>
            <a:r>
              <a:rPr lang="en-US" smtClean="0"/>
              <a:t>Click to edit Master title style</a:t>
            </a:r>
            <a:endParaRPr lang="en-US" dirty="0"/>
          </a:p>
        </p:txBody>
      </p:sp>
      <p:sp>
        <p:nvSpPr>
          <p:cNvPr id="3" name="ClipArt Placeholder 2"/>
          <p:cNvSpPr>
            <a:spLocks noGrp="1"/>
          </p:cNvSpPr>
          <p:nvPr>
            <p:ph type="clipArt" sz="half" idx="1"/>
          </p:nvPr>
        </p:nvSpPr>
        <p:spPr>
          <a:xfrm>
            <a:off x="1835696" y="1700808"/>
            <a:ext cx="3240360" cy="4425355"/>
          </a:xfrm>
        </p:spPr>
        <p:txBody>
          <a:bodyPr rtlCol="0">
            <a:normAutofit/>
          </a:bodyPr>
          <a:lstStyle/>
          <a:p>
            <a:pPr lvl="0"/>
            <a:r>
              <a:rPr lang="en-US" noProof="0" smtClean="0"/>
              <a:t>Click icon to add clip art</a:t>
            </a:r>
            <a:endParaRPr lang="en-US" noProof="0"/>
          </a:p>
        </p:txBody>
      </p:sp>
      <p:sp>
        <p:nvSpPr>
          <p:cNvPr id="4" name="Text Placeholder 3"/>
          <p:cNvSpPr>
            <a:spLocks noGrp="1"/>
          </p:cNvSpPr>
          <p:nvPr>
            <p:ph type="body" sz="half" idx="2"/>
          </p:nvPr>
        </p:nvSpPr>
        <p:spPr>
          <a:xfrm>
            <a:off x="5292080" y="1700808"/>
            <a:ext cx="3394720" cy="442535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8"/>
          <p:cNvSpPr>
            <a:spLocks noGrp="1" noChangeArrowheads="1"/>
          </p:cNvSpPr>
          <p:nvPr>
            <p:ph type="sldNum" sz="quarter" idx="10"/>
          </p:nvPr>
        </p:nvSpPr>
        <p:spPr>
          <a:xfrm>
            <a:off x="0" y="6477000"/>
            <a:ext cx="1320800" cy="304800"/>
          </a:xfrm>
          <a:ln/>
        </p:spPr>
        <p:txBody>
          <a:bodyPr/>
          <a:lstStyle>
            <a:lvl1pPr>
              <a:defRPr/>
            </a:lvl1pPr>
          </a:lstStyle>
          <a:p>
            <a:pPr>
              <a:defRPr/>
            </a:pPr>
            <a:fld id="{A1E9424F-D0E3-4E35-8094-7FC10FD259D7}" type="slidenum">
              <a:rPr lang="en-AU"/>
              <a:pPr>
                <a:defRPr/>
              </a:pPr>
              <a:t>‹#›</a:t>
            </a:fld>
            <a:endParaRPr lang="en-AU" sz="1400">
              <a:solidFill>
                <a:srgbClr val="1D1D60"/>
              </a:solidFill>
            </a:endParaRPr>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835696" y="260648"/>
            <a:ext cx="6851104" cy="115212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835696" y="1700808"/>
            <a:ext cx="3312368" cy="442535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lipArt Placeholder 3"/>
          <p:cNvSpPr>
            <a:spLocks noGrp="1"/>
          </p:cNvSpPr>
          <p:nvPr>
            <p:ph type="clipArt" sz="half" idx="2"/>
          </p:nvPr>
        </p:nvSpPr>
        <p:spPr>
          <a:xfrm>
            <a:off x="5364088" y="1700808"/>
            <a:ext cx="3322712" cy="4425355"/>
          </a:xfrm>
        </p:spPr>
        <p:txBody>
          <a:bodyPr rtlCol="0">
            <a:normAutofit/>
          </a:bodyPr>
          <a:lstStyle/>
          <a:p>
            <a:pPr lvl="0"/>
            <a:r>
              <a:rPr lang="en-US" noProof="0" smtClean="0"/>
              <a:t>Click icon to add clip art</a:t>
            </a:r>
            <a:endParaRPr lang="en-US" noProof="0"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539552" y="3963144"/>
            <a:ext cx="8136904" cy="834008"/>
          </a:xfrm>
        </p:spPr>
        <p:txBody>
          <a:bodyPr/>
          <a:lstStyle>
            <a:lvl1pPr algn="ctr">
              <a:defRPr>
                <a:solidFill>
                  <a:schemeClr val="bg1"/>
                </a:solidFill>
              </a:defRPr>
            </a:lvl1pPr>
          </a:lstStyle>
          <a:p>
            <a:r>
              <a:rPr lang="en-US" smtClean="0"/>
              <a:t>Click to edit Master title style</a:t>
            </a:r>
            <a:endParaRPr lang="en-AU" dirty="0"/>
          </a:p>
        </p:txBody>
      </p:sp>
      <p:sp>
        <p:nvSpPr>
          <p:cNvPr id="3" name="Subtitle 2"/>
          <p:cNvSpPr>
            <a:spLocks noGrp="1"/>
          </p:cNvSpPr>
          <p:nvPr>
            <p:ph type="subTitle" idx="1"/>
          </p:nvPr>
        </p:nvSpPr>
        <p:spPr>
          <a:xfrm>
            <a:off x="1371600" y="4797152"/>
            <a:ext cx="6400800" cy="936104"/>
          </a:xfrm>
        </p:spPr>
        <p:txBody>
          <a:bodyPr/>
          <a:lstStyle>
            <a:lvl1pPr marL="0" indent="0" algn="ctr">
              <a:buNone/>
              <a:defRPr sz="180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AU" dirty="0"/>
          </a:p>
        </p:txBody>
      </p:sp>
    </p:spTree>
    <p:extLst>
      <p:ext uri="{BB962C8B-B14F-4D97-AF65-F5344CB8AC3E}">
        <p14:creationId xmlns:p14="http://schemas.microsoft.com/office/powerpoint/2010/main" val="90421634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35696" y="260648"/>
            <a:ext cx="6851104" cy="1152128"/>
          </a:xfrm>
        </p:spPr>
        <p:txBody>
          <a:bodyPr/>
          <a:lstStyle/>
          <a:p>
            <a:r>
              <a:rPr lang="en-US" smtClean="0"/>
              <a:t>Click to edit Master title style</a:t>
            </a:r>
            <a:endParaRPr lang="en-AU" dirty="0"/>
          </a:p>
        </p:txBody>
      </p:sp>
      <p:sp>
        <p:nvSpPr>
          <p:cNvPr id="3" name="Content Placeholder 2"/>
          <p:cNvSpPr>
            <a:spLocks noGrp="1"/>
          </p:cNvSpPr>
          <p:nvPr>
            <p:ph idx="1"/>
          </p:nvPr>
        </p:nvSpPr>
        <p:spPr>
          <a:xfrm>
            <a:off x="1835696" y="1700808"/>
            <a:ext cx="6851104" cy="47761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Rectangle 8"/>
          <p:cNvSpPr>
            <a:spLocks noGrp="1" noChangeArrowheads="1"/>
          </p:cNvSpPr>
          <p:nvPr>
            <p:ph type="sldNum" sz="quarter" idx="10"/>
          </p:nvPr>
        </p:nvSpPr>
        <p:spPr>
          <a:ln/>
        </p:spPr>
        <p:txBody>
          <a:bodyPr/>
          <a:lstStyle>
            <a:lvl1pPr>
              <a:defRPr/>
            </a:lvl1pPr>
          </a:lstStyle>
          <a:p>
            <a:pPr>
              <a:defRPr/>
            </a:pPr>
            <a:fld id="{65DB8DF4-6AFD-4037-92D2-C390D3177DD7}"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243800261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722313" y="3429000"/>
            <a:ext cx="7772400" cy="1224136"/>
          </a:xfrm>
        </p:spPr>
        <p:txBody>
          <a:bodyPr anchor="t"/>
          <a:lstStyle>
            <a:lvl1pPr algn="ctr">
              <a:defRPr sz="2800" b="1" cap="all">
                <a:solidFill>
                  <a:schemeClr val="bg1"/>
                </a:solidFill>
              </a:defRPr>
            </a:lvl1pPr>
          </a:lstStyle>
          <a:p>
            <a:r>
              <a:rPr lang="en-US" smtClean="0"/>
              <a:t>Click to edit Master title style</a:t>
            </a:r>
            <a:endParaRPr lang="en-AU" dirty="0"/>
          </a:p>
        </p:txBody>
      </p:sp>
      <p:sp>
        <p:nvSpPr>
          <p:cNvPr id="3" name="Text Placeholder 2"/>
          <p:cNvSpPr>
            <a:spLocks noGrp="1"/>
          </p:cNvSpPr>
          <p:nvPr>
            <p:ph type="body" idx="1"/>
          </p:nvPr>
        </p:nvSpPr>
        <p:spPr>
          <a:xfrm>
            <a:off x="722313" y="2708920"/>
            <a:ext cx="7772400" cy="720080"/>
          </a:xfrm>
        </p:spPr>
        <p:txBody>
          <a:bodyPr anchor="b"/>
          <a:lstStyle>
            <a:lvl1pPr marL="0" indent="0" algn="ctr">
              <a:buNone/>
              <a:defRPr sz="2000">
                <a:solidFill>
                  <a:schemeClr val="bg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sldNum" sz="quarter" idx="10"/>
          </p:nvPr>
        </p:nvSpPr>
        <p:spPr>
          <a:ln/>
        </p:spPr>
        <p:txBody>
          <a:bodyPr/>
          <a:lstStyle>
            <a:lvl1pPr>
              <a:defRPr/>
            </a:lvl1pPr>
          </a:lstStyle>
          <a:p>
            <a:pPr>
              <a:defRPr/>
            </a:pPr>
            <a:fld id="{D77E7946-FE86-4AB1-8AD9-406CFF652FB3}"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93561477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835696" y="260648"/>
            <a:ext cx="6851104" cy="1152128"/>
          </a:xfrm>
        </p:spPr>
        <p:txBody>
          <a:bodyPr/>
          <a:lstStyle/>
          <a:p>
            <a:r>
              <a:rPr lang="en-US" smtClean="0"/>
              <a:t>Click to edit Master title style</a:t>
            </a:r>
            <a:endParaRPr lang="en-AU" dirty="0"/>
          </a:p>
        </p:txBody>
      </p:sp>
      <p:sp>
        <p:nvSpPr>
          <p:cNvPr id="3" name="Content Placeholder 2"/>
          <p:cNvSpPr>
            <a:spLocks noGrp="1"/>
          </p:cNvSpPr>
          <p:nvPr>
            <p:ph sz="half" idx="1"/>
          </p:nvPr>
        </p:nvSpPr>
        <p:spPr>
          <a:xfrm>
            <a:off x="1835696" y="1700808"/>
            <a:ext cx="3384004" cy="4776192"/>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Content Placeholder 3"/>
          <p:cNvSpPr>
            <a:spLocks noGrp="1"/>
          </p:cNvSpPr>
          <p:nvPr>
            <p:ph sz="half" idx="2"/>
          </p:nvPr>
        </p:nvSpPr>
        <p:spPr>
          <a:xfrm>
            <a:off x="5372100" y="1700808"/>
            <a:ext cx="3314700" cy="4776192"/>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Rectangle 8"/>
          <p:cNvSpPr>
            <a:spLocks noGrp="1" noChangeArrowheads="1"/>
          </p:cNvSpPr>
          <p:nvPr>
            <p:ph type="sldNum" sz="quarter" idx="10"/>
          </p:nvPr>
        </p:nvSpPr>
        <p:spPr>
          <a:ln/>
        </p:spPr>
        <p:txBody>
          <a:bodyPr/>
          <a:lstStyle>
            <a:lvl1pPr>
              <a:defRPr/>
            </a:lvl1pPr>
          </a:lstStyle>
          <a:p>
            <a:pPr>
              <a:defRPr/>
            </a:pPr>
            <a:fld id="{BAA4577D-3242-4EC4-B4C6-DFE30FBA93E1}"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412129316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35696" y="260648"/>
            <a:ext cx="6851104" cy="1152128"/>
          </a:xfrm>
        </p:spPr>
        <p:txBody>
          <a:bodyPr/>
          <a:lstStyle>
            <a:lvl1pPr>
              <a:defRPr>
                <a:solidFill>
                  <a:schemeClr val="tx1"/>
                </a:solidFill>
              </a:defRPr>
            </a:lvl1pPr>
          </a:lstStyle>
          <a:p>
            <a:r>
              <a:rPr lang="en-US" smtClean="0"/>
              <a:t>Click to edit Master title style</a:t>
            </a:r>
            <a:endParaRPr lang="en-AU" dirty="0"/>
          </a:p>
        </p:txBody>
      </p:sp>
      <p:sp>
        <p:nvSpPr>
          <p:cNvPr id="3" name="Text Placeholder 2"/>
          <p:cNvSpPr>
            <a:spLocks noGrp="1"/>
          </p:cNvSpPr>
          <p:nvPr>
            <p:ph type="body" idx="1"/>
          </p:nvPr>
        </p:nvSpPr>
        <p:spPr>
          <a:xfrm>
            <a:off x="1835696" y="1700808"/>
            <a:ext cx="331236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835696" y="2556594"/>
            <a:ext cx="3312368" cy="3735264"/>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Text Placeholder 4"/>
          <p:cNvSpPr>
            <a:spLocks noGrp="1"/>
          </p:cNvSpPr>
          <p:nvPr>
            <p:ph type="body" sz="quarter" idx="3"/>
          </p:nvPr>
        </p:nvSpPr>
        <p:spPr>
          <a:xfrm>
            <a:off x="5364088" y="1700808"/>
            <a:ext cx="3322712"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364088" y="2556594"/>
            <a:ext cx="3322712" cy="3735264"/>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7" name="Rectangle 8"/>
          <p:cNvSpPr>
            <a:spLocks noGrp="1" noChangeArrowheads="1"/>
          </p:cNvSpPr>
          <p:nvPr>
            <p:ph type="sldNum" sz="quarter" idx="10"/>
          </p:nvPr>
        </p:nvSpPr>
        <p:spPr>
          <a:ln/>
        </p:spPr>
        <p:txBody>
          <a:bodyPr/>
          <a:lstStyle>
            <a:lvl1pPr>
              <a:defRPr/>
            </a:lvl1pPr>
          </a:lstStyle>
          <a:p>
            <a:pPr>
              <a:defRPr/>
            </a:pPr>
            <a:fld id="{383F5EA9-F44E-4104-8C57-61F267EE05DB}"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313722079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Rectangle 8"/>
          <p:cNvSpPr>
            <a:spLocks noGrp="1" noChangeArrowheads="1"/>
          </p:cNvSpPr>
          <p:nvPr>
            <p:ph type="sldNum" sz="quarter" idx="10"/>
          </p:nvPr>
        </p:nvSpPr>
        <p:spPr>
          <a:ln/>
        </p:spPr>
        <p:txBody>
          <a:bodyPr/>
          <a:lstStyle>
            <a:lvl1pPr>
              <a:defRPr/>
            </a:lvl1pPr>
          </a:lstStyle>
          <a:p>
            <a:pPr>
              <a:defRPr/>
            </a:pPr>
            <a:fld id="{F06A876F-B01B-435F-A47A-3E238DBF96F8}"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386276853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35696" y="260648"/>
            <a:ext cx="6851104" cy="1152128"/>
          </a:xfrm>
        </p:spPr>
        <p:txBody>
          <a:bodyPr/>
          <a:lstStyle/>
          <a:p>
            <a:r>
              <a:rPr lang="en-US" smtClean="0"/>
              <a:t>Click to edit Master title style</a:t>
            </a:r>
            <a:endParaRPr lang="en-AU" dirty="0"/>
          </a:p>
        </p:txBody>
      </p:sp>
      <p:sp>
        <p:nvSpPr>
          <p:cNvPr id="3" name="Content Placeholder 2"/>
          <p:cNvSpPr>
            <a:spLocks noGrp="1"/>
          </p:cNvSpPr>
          <p:nvPr>
            <p:ph idx="1"/>
          </p:nvPr>
        </p:nvSpPr>
        <p:spPr>
          <a:xfrm>
            <a:off x="1835696" y="1700808"/>
            <a:ext cx="6851104" cy="47761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Rectangle 8"/>
          <p:cNvSpPr>
            <a:spLocks noGrp="1" noChangeArrowheads="1"/>
          </p:cNvSpPr>
          <p:nvPr>
            <p:ph type="sldNum" sz="quarter" idx="10"/>
          </p:nvPr>
        </p:nvSpPr>
        <p:spPr>
          <a:ln/>
        </p:spPr>
        <p:txBody>
          <a:bodyPr/>
          <a:lstStyle>
            <a:lvl1pPr>
              <a:defRPr/>
            </a:lvl1pPr>
          </a:lstStyle>
          <a:p>
            <a:pPr>
              <a:defRPr/>
            </a:pPr>
            <a:fld id="{65DB8DF4-6AFD-4037-92D2-C390D3177DD7}" type="slidenum">
              <a:rPr lang="en-AU"/>
              <a:pPr>
                <a:defRPr/>
              </a:pPr>
              <a:t>‹#›</a:t>
            </a:fld>
            <a:endParaRPr lang="en-AU" sz="1400">
              <a:solidFill>
                <a:srgbClr val="1D1D60"/>
              </a:solidFill>
            </a:endParaRPr>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a:ln/>
        </p:spPr>
        <p:txBody>
          <a:bodyPr/>
          <a:lstStyle>
            <a:lvl1pPr>
              <a:defRPr/>
            </a:lvl1pPr>
          </a:lstStyle>
          <a:p>
            <a:pPr>
              <a:defRPr/>
            </a:pPr>
            <a:fld id="{7BEC00D0-6F41-44B5-8B62-8F611A6ED83C}"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413092192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51719" y="273050"/>
            <a:ext cx="3008313" cy="1162050"/>
          </a:xfrm>
        </p:spPr>
        <p:txBody>
          <a:bodyPr/>
          <a:lstStyle>
            <a:lvl1pPr algn="l">
              <a:defRPr sz="2000" b="1"/>
            </a:lvl1pPr>
          </a:lstStyle>
          <a:p>
            <a:r>
              <a:rPr lang="en-US" smtClean="0"/>
              <a:t>Click to edit Master title style</a:t>
            </a:r>
            <a:endParaRPr lang="en-AU" dirty="0"/>
          </a:p>
        </p:txBody>
      </p:sp>
      <p:sp>
        <p:nvSpPr>
          <p:cNvPr id="3" name="Content Placeholder 2"/>
          <p:cNvSpPr>
            <a:spLocks noGrp="1"/>
          </p:cNvSpPr>
          <p:nvPr>
            <p:ph idx="1"/>
          </p:nvPr>
        </p:nvSpPr>
        <p:spPr>
          <a:xfrm>
            <a:off x="5076056" y="273050"/>
            <a:ext cx="3610744" cy="6203950"/>
          </a:xfrm>
        </p:spPr>
        <p:txBody>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Text Placeholder 3"/>
          <p:cNvSpPr>
            <a:spLocks noGrp="1"/>
          </p:cNvSpPr>
          <p:nvPr>
            <p:ph type="body" sz="half" idx="2"/>
          </p:nvPr>
        </p:nvSpPr>
        <p:spPr>
          <a:xfrm>
            <a:off x="1851719" y="1628800"/>
            <a:ext cx="3008313" cy="48482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962FFCF4-2D0A-4C6C-A721-F5C2AE4D6F15}"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1848589239"/>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35696" y="4800600"/>
            <a:ext cx="6768752" cy="566738"/>
          </a:xfrm>
        </p:spPr>
        <p:txBody>
          <a:bodyPr/>
          <a:lstStyle>
            <a:lvl1pPr algn="l">
              <a:defRPr sz="2000" b="1"/>
            </a:lvl1pPr>
          </a:lstStyle>
          <a:p>
            <a:r>
              <a:rPr lang="en-US" smtClean="0"/>
              <a:t>Click to edit Master title style</a:t>
            </a:r>
            <a:endParaRPr lang="en-AU" dirty="0"/>
          </a:p>
        </p:txBody>
      </p:sp>
      <p:sp>
        <p:nvSpPr>
          <p:cNvPr id="3" name="Picture Placeholder 2"/>
          <p:cNvSpPr>
            <a:spLocks noGrp="1"/>
          </p:cNvSpPr>
          <p:nvPr>
            <p:ph type="pic" idx="1"/>
          </p:nvPr>
        </p:nvSpPr>
        <p:spPr>
          <a:xfrm>
            <a:off x="1835696" y="612775"/>
            <a:ext cx="6768752"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AU" noProof="0" dirty="0" smtClean="0"/>
          </a:p>
        </p:txBody>
      </p:sp>
      <p:sp>
        <p:nvSpPr>
          <p:cNvPr id="4" name="Text Placeholder 3"/>
          <p:cNvSpPr>
            <a:spLocks noGrp="1"/>
          </p:cNvSpPr>
          <p:nvPr>
            <p:ph type="body" sz="half" idx="2"/>
          </p:nvPr>
        </p:nvSpPr>
        <p:spPr>
          <a:xfrm>
            <a:off x="1835696" y="5367338"/>
            <a:ext cx="6768752" cy="11096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DB50DB9B-C7B9-4727-ADD3-97ABDC9709E5}"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1371453811"/>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8"/>
          <p:cNvSpPr>
            <a:spLocks noGrp="1" noChangeArrowheads="1"/>
          </p:cNvSpPr>
          <p:nvPr>
            <p:ph type="sldNum" sz="quarter" idx="10"/>
          </p:nvPr>
        </p:nvSpPr>
        <p:spPr>
          <a:ln/>
        </p:spPr>
        <p:txBody>
          <a:bodyPr/>
          <a:lstStyle>
            <a:lvl1pPr>
              <a:defRPr/>
            </a:lvl1pPr>
          </a:lstStyle>
          <a:p>
            <a:pPr>
              <a:defRPr/>
            </a:pPr>
            <a:fld id="{A1E9424F-D0E3-4E35-8094-7FC10FD259D7}"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2392258889"/>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1350" y="533400"/>
            <a:ext cx="1695450" cy="5943600"/>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1905000" y="533400"/>
            <a:ext cx="493395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8"/>
          <p:cNvSpPr>
            <a:spLocks noGrp="1" noChangeArrowheads="1"/>
          </p:cNvSpPr>
          <p:nvPr>
            <p:ph type="sldNum" sz="quarter" idx="10"/>
          </p:nvPr>
        </p:nvSpPr>
        <p:spPr>
          <a:ln/>
        </p:spPr>
        <p:txBody>
          <a:bodyPr/>
          <a:lstStyle>
            <a:lvl1pPr>
              <a:defRPr/>
            </a:lvl1pPr>
          </a:lstStyle>
          <a:p>
            <a:pPr>
              <a:defRPr/>
            </a:pPr>
            <a:fld id="{3254088D-9DCC-46F7-B35F-00D5B4D62905}"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703017233"/>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835696" y="260648"/>
            <a:ext cx="6851104" cy="1152128"/>
          </a:xfrm>
        </p:spPr>
        <p:txBody>
          <a:bodyPr/>
          <a:lstStyle/>
          <a:p>
            <a:r>
              <a:rPr lang="en-US" smtClean="0"/>
              <a:t>Click to edit Master title style</a:t>
            </a:r>
            <a:endParaRPr lang="en-US" dirty="0"/>
          </a:p>
        </p:txBody>
      </p:sp>
      <p:sp>
        <p:nvSpPr>
          <p:cNvPr id="3" name="ClipArt Placeholder 2"/>
          <p:cNvSpPr>
            <a:spLocks noGrp="1"/>
          </p:cNvSpPr>
          <p:nvPr>
            <p:ph type="clipArt" sz="half" idx="1"/>
          </p:nvPr>
        </p:nvSpPr>
        <p:spPr>
          <a:xfrm>
            <a:off x="1835696" y="1700808"/>
            <a:ext cx="3240360" cy="4425355"/>
          </a:xfrm>
        </p:spPr>
        <p:txBody>
          <a:bodyPr rtlCol="0">
            <a:normAutofit/>
          </a:bodyPr>
          <a:lstStyle/>
          <a:p>
            <a:pPr lvl="0"/>
            <a:r>
              <a:rPr lang="en-US" noProof="0" dirty="0" smtClean="0"/>
              <a:t>Click icon to add clip art</a:t>
            </a:r>
            <a:endParaRPr lang="en-US" noProof="0" dirty="0"/>
          </a:p>
        </p:txBody>
      </p:sp>
      <p:sp>
        <p:nvSpPr>
          <p:cNvPr id="4" name="Text Placeholder 3"/>
          <p:cNvSpPr>
            <a:spLocks noGrp="1"/>
          </p:cNvSpPr>
          <p:nvPr>
            <p:ph type="body" sz="half" idx="2"/>
          </p:nvPr>
        </p:nvSpPr>
        <p:spPr>
          <a:xfrm>
            <a:off x="5292080" y="1700808"/>
            <a:ext cx="3394720" cy="442535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8"/>
          <p:cNvSpPr>
            <a:spLocks noGrp="1" noChangeArrowheads="1"/>
          </p:cNvSpPr>
          <p:nvPr>
            <p:ph type="sldNum" sz="quarter" idx="10"/>
          </p:nvPr>
        </p:nvSpPr>
        <p:spPr>
          <a:xfrm>
            <a:off x="0" y="6477000"/>
            <a:ext cx="1320800" cy="304800"/>
          </a:xfrm>
          <a:ln/>
        </p:spPr>
        <p:txBody>
          <a:bodyPr/>
          <a:lstStyle>
            <a:lvl1pPr>
              <a:defRPr/>
            </a:lvl1pPr>
          </a:lstStyle>
          <a:p>
            <a:pPr>
              <a:defRPr/>
            </a:pPr>
            <a:fld id="{A1E9424F-D0E3-4E35-8094-7FC10FD259D7}" type="slidenum">
              <a:rPr lang="en-AU">
                <a:solidFill>
                  <a:srgbClr val="FFFFFF"/>
                </a:solidFill>
              </a:rPr>
              <a:pPr>
                <a:defRPr/>
              </a:pPr>
              <a:t>‹#›</a:t>
            </a:fld>
            <a:endParaRPr lang="en-AU" sz="1400" dirty="0">
              <a:solidFill>
                <a:srgbClr val="1D1D60"/>
              </a:solidFill>
            </a:endParaRPr>
          </a:p>
        </p:txBody>
      </p:sp>
    </p:spTree>
    <p:extLst>
      <p:ext uri="{BB962C8B-B14F-4D97-AF65-F5344CB8AC3E}">
        <p14:creationId xmlns:p14="http://schemas.microsoft.com/office/powerpoint/2010/main" val="149069018"/>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835696" y="260648"/>
            <a:ext cx="6851104" cy="115212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835696" y="1700808"/>
            <a:ext cx="3312368" cy="442535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lipArt Placeholder 3"/>
          <p:cNvSpPr>
            <a:spLocks noGrp="1"/>
          </p:cNvSpPr>
          <p:nvPr>
            <p:ph type="clipArt" sz="half" idx="2"/>
          </p:nvPr>
        </p:nvSpPr>
        <p:spPr>
          <a:xfrm>
            <a:off x="5364088" y="1700808"/>
            <a:ext cx="3322712" cy="4425355"/>
          </a:xfrm>
        </p:spPr>
        <p:txBody>
          <a:bodyPr rtlCol="0">
            <a:normAutofit/>
          </a:bodyPr>
          <a:lstStyle/>
          <a:p>
            <a:pPr lvl="0"/>
            <a:r>
              <a:rPr lang="en-US" noProof="0" dirty="0" smtClean="0"/>
              <a:t>Click icon to add clip art</a:t>
            </a:r>
            <a:endParaRPr lang="en-US" noProof="0" dirty="0"/>
          </a:p>
        </p:txBody>
      </p:sp>
    </p:spTree>
    <p:extLst>
      <p:ext uri="{BB962C8B-B14F-4D97-AF65-F5344CB8AC3E}">
        <p14:creationId xmlns:p14="http://schemas.microsoft.com/office/powerpoint/2010/main" val="3784857895"/>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539552" y="3963144"/>
            <a:ext cx="8136904" cy="834008"/>
          </a:xfrm>
        </p:spPr>
        <p:txBody>
          <a:bodyPr/>
          <a:lstStyle>
            <a:lvl1pPr algn="ctr">
              <a:defRPr>
                <a:solidFill>
                  <a:schemeClr val="bg1"/>
                </a:solidFill>
              </a:defRPr>
            </a:lvl1pPr>
          </a:lstStyle>
          <a:p>
            <a:r>
              <a:rPr lang="en-US" smtClean="0"/>
              <a:t>Click to edit Master title style</a:t>
            </a:r>
            <a:endParaRPr lang="en-AU" dirty="0"/>
          </a:p>
        </p:txBody>
      </p:sp>
      <p:sp>
        <p:nvSpPr>
          <p:cNvPr id="3" name="Subtitle 2"/>
          <p:cNvSpPr>
            <a:spLocks noGrp="1"/>
          </p:cNvSpPr>
          <p:nvPr>
            <p:ph type="subTitle" idx="1"/>
          </p:nvPr>
        </p:nvSpPr>
        <p:spPr>
          <a:xfrm>
            <a:off x="1371600" y="4797152"/>
            <a:ext cx="6400800" cy="936104"/>
          </a:xfrm>
        </p:spPr>
        <p:txBody>
          <a:bodyPr/>
          <a:lstStyle>
            <a:lvl1pPr marL="0" indent="0" algn="ctr">
              <a:buNone/>
              <a:defRPr sz="180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AU" dirty="0"/>
          </a:p>
        </p:txBody>
      </p:sp>
    </p:spTree>
    <p:extLst>
      <p:ext uri="{BB962C8B-B14F-4D97-AF65-F5344CB8AC3E}">
        <p14:creationId xmlns:p14="http://schemas.microsoft.com/office/powerpoint/2010/main" val="4189009720"/>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35696" y="260648"/>
            <a:ext cx="6851104" cy="1152128"/>
          </a:xfrm>
        </p:spPr>
        <p:txBody>
          <a:bodyPr/>
          <a:lstStyle/>
          <a:p>
            <a:r>
              <a:rPr lang="en-US" smtClean="0"/>
              <a:t>Click to edit Master title style</a:t>
            </a:r>
            <a:endParaRPr lang="en-AU" dirty="0"/>
          </a:p>
        </p:txBody>
      </p:sp>
      <p:sp>
        <p:nvSpPr>
          <p:cNvPr id="3" name="Content Placeholder 2"/>
          <p:cNvSpPr>
            <a:spLocks noGrp="1"/>
          </p:cNvSpPr>
          <p:nvPr>
            <p:ph idx="1"/>
          </p:nvPr>
        </p:nvSpPr>
        <p:spPr>
          <a:xfrm>
            <a:off x="1835696" y="1700808"/>
            <a:ext cx="6851104" cy="47761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Rectangle 8"/>
          <p:cNvSpPr>
            <a:spLocks noGrp="1" noChangeArrowheads="1"/>
          </p:cNvSpPr>
          <p:nvPr>
            <p:ph type="sldNum" sz="quarter" idx="10"/>
          </p:nvPr>
        </p:nvSpPr>
        <p:spPr>
          <a:ln/>
        </p:spPr>
        <p:txBody>
          <a:bodyPr/>
          <a:lstStyle>
            <a:lvl1pPr>
              <a:defRPr/>
            </a:lvl1pPr>
          </a:lstStyle>
          <a:p>
            <a:pPr>
              <a:defRPr/>
            </a:pPr>
            <a:fld id="{65DB8DF4-6AFD-4037-92D2-C390D3177DD7}" type="slidenum">
              <a:rPr lang="en-AU">
                <a:solidFill>
                  <a:srgbClr val="FFFFFF"/>
                </a:solidFill>
              </a:rPr>
              <a:pPr>
                <a:defRPr/>
              </a:pPr>
              <a:t>‹#›</a:t>
            </a:fld>
            <a:endParaRPr lang="en-AU" sz="1400">
              <a:solidFill>
                <a:srgbClr val="1D1D60"/>
              </a:solidFill>
            </a:endParaRPr>
          </a:p>
        </p:txBody>
      </p:sp>
    </p:spTree>
    <p:extLst>
      <p:ext uri="{BB962C8B-B14F-4D97-AF65-F5344CB8AC3E}">
        <p14:creationId xmlns:p14="http://schemas.microsoft.com/office/powerpoint/2010/main" val="200936116"/>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722313" y="3429000"/>
            <a:ext cx="7772400" cy="1224136"/>
          </a:xfrm>
        </p:spPr>
        <p:txBody>
          <a:bodyPr anchor="t"/>
          <a:lstStyle>
            <a:lvl1pPr algn="ctr">
              <a:defRPr sz="2800" b="1" cap="all">
                <a:solidFill>
                  <a:schemeClr val="bg1"/>
                </a:solidFill>
              </a:defRPr>
            </a:lvl1pPr>
          </a:lstStyle>
          <a:p>
            <a:r>
              <a:rPr lang="en-US" smtClean="0"/>
              <a:t>Click to edit Master title style</a:t>
            </a:r>
            <a:endParaRPr lang="en-AU" dirty="0"/>
          </a:p>
        </p:txBody>
      </p:sp>
      <p:sp>
        <p:nvSpPr>
          <p:cNvPr id="3" name="Text Placeholder 2"/>
          <p:cNvSpPr>
            <a:spLocks noGrp="1"/>
          </p:cNvSpPr>
          <p:nvPr>
            <p:ph type="body" idx="1"/>
          </p:nvPr>
        </p:nvSpPr>
        <p:spPr>
          <a:xfrm>
            <a:off x="722313" y="2708920"/>
            <a:ext cx="7772400" cy="720080"/>
          </a:xfrm>
        </p:spPr>
        <p:txBody>
          <a:bodyPr anchor="b"/>
          <a:lstStyle>
            <a:lvl1pPr marL="0" indent="0" algn="ctr">
              <a:buNone/>
              <a:defRPr sz="2000">
                <a:solidFill>
                  <a:schemeClr val="bg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sldNum" sz="quarter" idx="10"/>
          </p:nvPr>
        </p:nvSpPr>
        <p:spPr>
          <a:ln/>
        </p:spPr>
        <p:txBody>
          <a:bodyPr/>
          <a:lstStyle>
            <a:lvl1pPr>
              <a:defRPr/>
            </a:lvl1pPr>
          </a:lstStyle>
          <a:p>
            <a:pPr>
              <a:defRPr/>
            </a:pPr>
            <a:fld id="{D77E7946-FE86-4AB1-8AD9-406CFF652FB3}" type="slidenum">
              <a:rPr lang="en-AU">
                <a:solidFill>
                  <a:srgbClr val="FFFFFF"/>
                </a:solidFill>
              </a:rPr>
              <a:pPr>
                <a:defRPr/>
              </a:pPr>
              <a:t>‹#›</a:t>
            </a:fld>
            <a:endParaRPr lang="en-AU" sz="1400">
              <a:solidFill>
                <a:srgbClr val="1D1D60"/>
              </a:solidFill>
            </a:endParaRPr>
          </a:p>
        </p:txBody>
      </p:sp>
    </p:spTree>
    <p:extLst>
      <p:ext uri="{BB962C8B-B14F-4D97-AF65-F5344CB8AC3E}">
        <p14:creationId xmlns:p14="http://schemas.microsoft.com/office/powerpoint/2010/main" val="365127052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722313" y="3429000"/>
            <a:ext cx="7772400" cy="1224136"/>
          </a:xfrm>
        </p:spPr>
        <p:txBody>
          <a:bodyPr anchor="t"/>
          <a:lstStyle>
            <a:lvl1pPr algn="ctr">
              <a:defRPr sz="2800" b="1" cap="all">
                <a:solidFill>
                  <a:schemeClr val="bg1"/>
                </a:solidFill>
              </a:defRPr>
            </a:lvl1pPr>
          </a:lstStyle>
          <a:p>
            <a:r>
              <a:rPr lang="en-US" smtClean="0"/>
              <a:t>Click to edit Master title style</a:t>
            </a:r>
            <a:endParaRPr lang="en-AU" dirty="0"/>
          </a:p>
        </p:txBody>
      </p:sp>
      <p:sp>
        <p:nvSpPr>
          <p:cNvPr id="3" name="Text Placeholder 2"/>
          <p:cNvSpPr>
            <a:spLocks noGrp="1"/>
          </p:cNvSpPr>
          <p:nvPr>
            <p:ph type="body" idx="1"/>
          </p:nvPr>
        </p:nvSpPr>
        <p:spPr>
          <a:xfrm>
            <a:off x="722313" y="2708920"/>
            <a:ext cx="7772400" cy="720080"/>
          </a:xfrm>
        </p:spPr>
        <p:txBody>
          <a:bodyPr anchor="b"/>
          <a:lstStyle>
            <a:lvl1pPr marL="0" indent="0" algn="ctr">
              <a:buNone/>
              <a:defRPr sz="2000">
                <a:solidFill>
                  <a:schemeClr val="bg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sldNum" sz="quarter" idx="10"/>
          </p:nvPr>
        </p:nvSpPr>
        <p:spPr>
          <a:ln/>
        </p:spPr>
        <p:txBody>
          <a:bodyPr/>
          <a:lstStyle>
            <a:lvl1pPr>
              <a:defRPr/>
            </a:lvl1pPr>
          </a:lstStyle>
          <a:p>
            <a:pPr>
              <a:defRPr/>
            </a:pPr>
            <a:fld id="{D77E7946-FE86-4AB1-8AD9-406CFF652FB3}" type="slidenum">
              <a:rPr lang="en-AU"/>
              <a:pPr>
                <a:defRPr/>
              </a:pPr>
              <a:t>‹#›</a:t>
            </a:fld>
            <a:endParaRPr lang="en-AU" sz="1400">
              <a:solidFill>
                <a:srgbClr val="1D1D60"/>
              </a:solidFill>
            </a:endParaRPr>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835696" y="260648"/>
            <a:ext cx="6851104" cy="1152128"/>
          </a:xfrm>
        </p:spPr>
        <p:txBody>
          <a:bodyPr/>
          <a:lstStyle/>
          <a:p>
            <a:r>
              <a:rPr lang="en-US" smtClean="0"/>
              <a:t>Click to edit Master title style</a:t>
            </a:r>
            <a:endParaRPr lang="en-AU" dirty="0"/>
          </a:p>
        </p:txBody>
      </p:sp>
      <p:sp>
        <p:nvSpPr>
          <p:cNvPr id="3" name="Content Placeholder 2"/>
          <p:cNvSpPr>
            <a:spLocks noGrp="1"/>
          </p:cNvSpPr>
          <p:nvPr>
            <p:ph sz="half" idx="1"/>
          </p:nvPr>
        </p:nvSpPr>
        <p:spPr>
          <a:xfrm>
            <a:off x="1835696" y="1700808"/>
            <a:ext cx="3384004" cy="4776192"/>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Content Placeholder 3"/>
          <p:cNvSpPr>
            <a:spLocks noGrp="1"/>
          </p:cNvSpPr>
          <p:nvPr>
            <p:ph sz="half" idx="2"/>
          </p:nvPr>
        </p:nvSpPr>
        <p:spPr>
          <a:xfrm>
            <a:off x="5372100" y="1700808"/>
            <a:ext cx="3314700" cy="4776192"/>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Rectangle 8"/>
          <p:cNvSpPr>
            <a:spLocks noGrp="1" noChangeArrowheads="1"/>
          </p:cNvSpPr>
          <p:nvPr>
            <p:ph type="sldNum" sz="quarter" idx="10"/>
          </p:nvPr>
        </p:nvSpPr>
        <p:spPr>
          <a:ln/>
        </p:spPr>
        <p:txBody>
          <a:bodyPr/>
          <a:lstStyle>
            <a:lvl1pPr>
              <a:defRPr/>
            </a:lvl1pPr>
          </a:lstStyle>
          <a:p>
            <a:pPr>
              <a:defRPr/>
            </a:pPr>
            <a:fld id="{BAA4577D-3242-4EC4-B4C6-DFE30FBA93E1}" type="slidenum">
              <a:rPr lang="en-AU">
                <a:solidFill>
                  <a:srgbClr val="FFFFFF"/>
                </a:solidFill>
              </a:rPr>
              <a:pPr>
                <a:defRPr/>
              </a:pPr>
              <a:t>‹#›</a:t>
            </a:fld>
            <a:endParaRPr lang="en-AU" sz="1400">
              <a:solidFill>
                <a:srgbClr val="1D1D60"/>
              </a:solidFill>
            </a:endParaRPr>
          </a:p>
        </p:txBody>
      </p:sp>
    </p:spTree>
    <p:extLst>
      <p:ext uri="{BB962C8B-B14F-4D97-AF65-F5344CB8AC3E}">
        <p14:creationId xmlns:p14="http://schemas.microsoft.com/office/powerpoint/2010/main" val="3379741028"/>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35696" y="260648"/>
            <a:ext cx="6851104" cy="1152128"/>
          </a:xfrm>
        </p:spPr>
        <p:txBody>
          <a:bodyPr/>
          <a:lstStyle>
            <a:lvl1pPr>
              <a:defRPr>
                <a:solidFill>
                  <a:schemeClr val="tx1"/>
                </a:solidFill>
              </a:defRPr>
            </a:lvl1pPr>
          </a:lstStyle>
          <a:p>
            <a:r>
              <a:rPr lang="en-US" smtClean="0"/>
              <a:t>Click to edit Master title style</a:t>
            </a:r>
            <a:endParaRPr lang="en-AU" dirty="0"/>
          </a:p>
        </p:txBody>
      </p:sp>
      <p:sp>
        <p:nvSpPr>
          <p:cNvPr id="3" name="Text Placeholder 2"/>
          <p:cNvSpPr>
            <a:spLocks noGrp="1"/>
          </p:cNvSpPr>
          <p:nvPr>
            <p:ph type="body" idx="1"/>
          </p:nvPr>
        </p:nvSpPr>
        <p:spPr>
          <a:xfrm>
            <a:off x="1835696" y="1700808"/>
            <a:ext cx="331236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835696" y="2556594"/>
            <a:ext cx="3312368" cy="3735264"/>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Text Placeholder 4"/>
          <p:cNvSpPr>
            <a:spLocks noGrp="1"/>
          </p:cNvSpPr>
          <p:nvPr>
            <p:ph type="body" sz="quarter" idx="3"/>
          </p:nvPr>
        </p:nvSpPr>
        <p:spPr>
          <a:xfrm>
            <a:off x="5364088" y="1700808"/>
            <a:ext cx="3322712"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364088" y="2556594"/>
            <a:ext cx="3322712" cy="3735264"/>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7" name="Rectangle 8"/>
          <p:cNvSpPr>
            <a:spLocks noGrp="1" noChangeArrowheads="1"/>
          </p:cNvSpPr>
          <p:nvPr>
            <p:ph type="sldNum" sz="quarter" idx="10"/>
          </p:nvPr>
        </p:nvSpPr>
        <p:spPr>
          <a:ln/>
        </p:spPr>
        <p:txBody>
          <a:bodyPr/>
          <a:lstStyle>
            <a:lvl1pPr>
              <a:defRPr/>
            </a:lvl1pPr>
          </a:lstStyle>
          <a:p>
            <a:pPr>
              <a:defRPr/>
            </a:pPr>
            <a:fld id="{383F5EA9-F44E-4104-8C57-61F267EE05DB}" type="slidenum">
              <a:rPr lang="en-AU">
                <a:solidFill>
                  <a:srgbClr val="FFFFFF"/>
                </a:solidFill>
              </a:rPr>
              <a:pPr>
                <a:defRPr/>
              </a:pPr>
              <a:t>‹#›</a:t>
            </a:fld>
            <a:endParaRPr lang="en-AU" sz="1400">
              <a:solidFill>
                <a:srgbClr val="1D1D60"/>
              </a:solidFill>
            </a:endParaRPr>
          </a:p>
        </p:txBody>
      </p:sp>
    </p:spTree>
    <p:extLst>
      <p:ext uri="{BB962C8B-B14F-4D97-AF65-F5344CB8AC3E}">
        <p14:creationId xmlns:p14="http://schemas.microsoft.com/office/powerpoint/2010/main" val="3784772906"/>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Rectangle 8"/>
          <p:cNvSpPr>
            <a:spLocks noGrp="1" noChangeArrowheads="1"/>
          </p:cNvSpPr>
          <p:nvPr>
            <p:ph type="sldNum" sz="quarter" idx="10"/>
          </p:nvPr>
        </p:nvSpPr>
        <p:spPr>
          <a:ln/>
        </p:spPr>
        <p:txBody>
          <a:bodyPr/>
          <a:lstStyle>
            <a:lvl1pPr>
              <a:defRPr/>
            </a:lvl1pPr>
          </a:lstStyle>
          <a:p>
            <a:pPr>
              <a:defRPr/>
            </a:pPr>
            <a:fld id="{F06A876F-B01B-435F-A47A-3E238DBF96F8}" type="slidenum">
              <a:rPr lang="en-AU">
                <a:solidFill>
                  <a:srgbClr val="FFFFFF"/>
                </a:solidFill>
              </a:rPr>
              <a:pPr>
                <a:defRPr/>
              </a:pPr>
              <a:t>‹#›</a:t>
            </a:fld>
            <a:endParaRPr lang="en-AU" sz="1400">
              <a:solidFill>
                <a:srgbClr val="1D1D60"/>
              </a:solidFill>
            </a:endParaRPr>
          </a:p>
        </p:txBody>
      </p:sp>
    </p:spTree>
    <p:extLst>
      <p:ext uri="{BB962C8B-B14F-4D97-AF65-F5344CB8AC3E}">
        <p14:creationId xmlns:p14="http://schemas.microsoft.com/office/powerpoint/2010/main" val="3590400840"/>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a:ln/>
        </p:spPr>
        <p:txBody>
          <a:bodyPr/>
          <a:lstStyle>
            <a:lvl1pPr>
              <a:defRPr/>
            </a:lvl1pPr>
          </a:lstStyle>
          <a:p>
            <a:pPr>
              <a:defRPr/>
            </a:pPr>
            <a:fld id="{7BEC00D0-6F41-44B5-8B62-8F611A6ED83C}" type="slidenum">
              <a:rPr lang="en-AU">
                <a:solidFill>
                  <a:srgbClr val="FFFFFF"/>
                </a:solidFill>
              </a:rPr>
              <a:pPr>
                <a:defRPr/>
              </a:pPr>
              <a:t>‹#›</a:t>
            </a:fld>
            <a:endParaRPr lang="en-AU" sz="1400">
              <a:solidFill>
                <a:srgbClr val="1D1D60"/>
              </a:solidFill>
            </a:endParaRPr>
          </a:p>
        </p:txBody>
      </p:sp>
    </p:spTree>
    <p:extLst>
      <p:ext uri="{BB962C8B-B14F-4D97-AF65-F5344CB8AC3E}">
        <p14:creationId xmlns:p14="http://schemas.microsoft.com/office/powerpoint/2010/main" val="4294518913"/>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51719" y="273050"/>
            <a:ext cx="3008313" cy="1162050"/>
          </a:xfrm>
        </p:spPr>
        <p:txBody>
          <a:bodyPr/>
          <a:lstStyle>
            <a:lvl1pPr algn="l">
              <a:defRPr sz="2000" b="1"/>
            </a:lvl1pPr>
          </a:lstStyle>
          <a:p>
            <a:r>
              <a:rPr lang="en-US" smtClean="0"/>
              <a:t>Click to edit Master title style</a:t>
            </a:r>
            <a:endParaRPr lang="en-AU" dirty="0"/>
          </a:p>
        </p:txBody>
      </p:sp>
      <p:sp>
        <p:nvSpPr>
          <p:cNvPr id="3" name="Content Placeholder 2"/>
          <p:cNvSpPr>
            <a:spLocks noGrp="1"/>
          </p:cNvSpPr>
          <p:nvPr>
            <p:ph idx="1"/>
          </p:nvPr>
        </p:nvSpPr>
        <p:spPr>
          <a:xfrm>
            <a:off x="5076056" y="273050"/>
            <a:ext cx="3610744" cy="6203950"/>
          </a:xfrm>
        </p:spPr>
        <p:txBody>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Text Placeholder 3"/>
          <p:cNvSpPr>
            <a:spLocks noGrp="1"/>
          </p:cNvSpPr>
          <p:nvPr>
            <p:ph type="body" sz="half" idx="2"/>
          </p:nvPr>
        </p:nvSpPr>
        <p:spPr>
          <a:xfrm>
            <a:off x="1851719" y="1628800"/>
            <a:ext cx="3008313" cy="48482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962FFCF4-2D0A-4C6C-A721-F5C2AE4D6F15}" type="slidenum">
              <a:rPr lang="en-AU">
                <a:solidFill>
                  <a:srgbClr val="FFFFFF"/>
                </a:solidFill>
              </a:rPr>
              <a:pPr>
                <a:defRPr/>
              </a:pPr>
              <a:t>‹#›</a:t>
            </a:fld>
            <a:endParaRPr lang="en-AU" sz="1400">
              <a:solidFill>
                <a:srgbClr val="1D1D60"/>
              </a:solidFill>
            </a:endParaRPr>
          </a:p>
        </p:txBody>
      </p:sp>
    </p:spTree>
    <p:extLst>
      <p:ext uri="{BB962C8B-B14F-4D97-AF65-F5344CB8AC3E}">
        <p14:creationId xmlns:p14="http://schemas.microsoft.com/office/powerpoint/2010/main" val="3827388541"/>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35696" y="4800600"/>
            <a:ext cx="6768752" cy="566738"/>
          </a:xfrm>
        </p:spPr>
        <p:txBody>
          <a:bodyPr/>
          <a:lstStyle>
            <a:lvl1pPr algn="l">
              <a:defRPr sz="2000" b="1"/>
            </a:lvl1pPr>
          </a:lstStyle>
          <a:p>
            <a:r>
              <a:rPr lang="en-US" smtClean="0"/>
              <a:t>Click to edit Master title style</a:t>
            </a:r>
            <a:endParaRPr lang="en-AU" dirty="0"/>
          </a:p>
        </p:txBody>
      </p:sp>
      <p:sp>
        <p:nvSpPr>
          <p:cNvPr id="3" name="Picture Placeholder 2"/>
          <p:cNvSpPr>
            <a:spLocks noGrp="1"/>
          </p:cNvSpPr>
          <p:nvPr>
            <p:ph type="pic" idx="1"/>
          </p:nvPr>
        </p:nvSpPr>
        <p:spPr>
          <a:xfrm>
            <a:off x="1835696" y="612775"/>
            <a:ext cx="6768752"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AU" noProof="0" smtClean="0"/>
          </a:p>
        </p:txBody>
      </p:sp>
      <p:sp>
        <p:nvSpPr>
          <p:cNvPr id="4" name="Text Placeholder 3"/>
          <p:cNvSpPr>
            <a:spLocks noGrp="1"/>
          </p:cNvSpPr>
          <p:nvPr>
            <p:ph type="body" sz="half" idx="2"/>
          </p:nvPr>
        </p:nvSpPr>
        <p:spPr>
          <a:xfrm>
            <a:off x="1835696" y="5367338"/>
            <a:ext cx="6768752" cy="11096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DB50DB9B-C7B9-4727-ADD3-97ABDC9709E5}" type="slidenum">
              <a:rPr lang="en-AU">
                <a:solidFill>
                  <a:srgbClr val="FFFFFF"/>
                </a:solidFill>
              </a:rPr>
              <a:pPr>
                <a:defRPr/>
              </a:pPr>
              <a:t>‹#›</a:t>
            </a:fld>
            <a:endParaRPr lang="en-AU" sz="1400">
              <a:solidFill>
                <a:srgbClr val="1D1D60"/>
              </a:solidFill>
            </a:endParaRPr>
          </a:p>
        </p:txBody>
      </p:sp>
    </p:spTree>
    <p:extLst>
      <p:ext uri="{BB962C8B-B14F-4D97-AF65-F5344CB8AC3E}">
        <p14:creationId xmlns:p14="http://schemas.microsoft.com/office/powerpoint/2010/main" val="3104647203"/>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8"/>
          <p:cNvSpPr>
            <a:spLocks noGrp="1" noChangeArrowheads="1"/>
          </p:cNvSpPr>
          <p:nvPr>
            <p:ph type="sldNum" sz="quarter" idx="10"/>
          </p:nvPr>
        </p:nvSpPr>
        <p:spPr>
          <a:ln/>
        </p:spPr>
        <p:txBody>
          <a:bodyPr/>
          <a:lstStyle>
            <a:lvl1pPr>
              <a:defRPr/>
            </a:lvl1pPr>
          </a:lstStyle>
          <a:p>
            <a:pPr>
              <a:defRPr/>
            </a:pPr>
            <a:fld id="{A1E9424F-D0E3-4E35-8094-7FC10FD259D7}" type="slidenum">
              <a:rPr lang="en-AU">
                <a:solidFill>
                  <a:srgbClr val="FFFFFF"/>
                </a:solidFill>
              </a:rPr>
              <a:pPr>
                <a:defRPr/>
              </a:pPr>
              <a:t>‹#›</a:t>
            </a:fld>
            <a:endParaRPr lang="en-AU" sz="1400">
              <a:solidFill>
                <a:srgbClr val="1D1D60"/>
              </a:solidFill>
            </a:endParaRPr>
          </a:p>
        </p:txBody>
      </p:sp>
    </p:spTree>
    <p:extLst>
      <p:ext uri="{BB962C8B-B14F-4D97-AF65-F5344CB8AC3E}">
        <p14:creationId xmlns:p14="http://schemas.microsoft.com/office/powerpoint/2010/main" val="501923455"/>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1350" y="533400"/>
            <a:ext cx="1695450" cy="5943600"/>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1905000" y="533400"/>
            <a:ext cx="493395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8"/>
          <p:cNvSpPr>
            <a:spLocks noGrp="1" noChangeArrowheads="1"/>
          </p:cNvSpPr>
          <p:nvPr>
            <p:ph type="sldNum" sz="quarter" idx="10"/>
          </p:nvPr>
        </p:nvSpPr>
        <p:spPr>
          <a:ln/>
        </p:spPr>
        <p:txBody>
          <a:bodyPr/>
          <a:lstStyle>
            <a:lvl1pPr>
              <a:defRPr/>
            </a:lvl1pPr>
          </a:lstStyle>
          <a:p>
            <a:pPr>
              <a:defRPr/>
            </a:pPr>
            <a:fld id="{3254088D-9DCC-46F7-B35F-00D5B4D62905}" type="slidenum">
              <a:rPr lang="en-AU">
                <a:solidFill>
                  <a:srgbClr val="FFFFFF"/>
                </a:solidFill>
              </a:rPr>
              <a:pPr>
                <a:defRPr/>
              </a:pPr>
              <a:t>‹#›</a:t>
            </a:fld>
            <a:endParaRPr lang="en-AU" sz="1400">
              <a:solidFill>
                <a:srgbClr val="1D1D60"/>
              </a:solidFill>
            </a:endParaRPr>
          </a:p>
        </p:txBody>
      </p:sp>
    </p:spTree>
    <p:extLst>
      <p:ext uri="{BB962C8B-B14F-4D97-AF65-F5344CB8AC3E}">
        <p14:creationId xmlns:p14="http://schemas.microsoft.com/office/powerpoint/2010/main" val="2282001810"/>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835696" y="260648"/>
            <a:ext cx="6851104" cy="1152128"/>
          </a:xfrm>
        </p:spPr>
        <p:txBody>
          <a:bodyPr/>
          <a:lstStyle/>
          <a:p>
            <a:r>
              <a:rPr lang="en-US" smtClean="0"/>
              <a:t>Click to edit Master title style</a:t>
            </a:r>
            <a:endParaRPr lang="en-US" dirty="0"/>
          </a:p>
        </p:txBody>
      </p:sp>
      <p:sp>
        <p:nvSpPr>
          <p:cNvPr id="3" name="ClipArt Placeholder 2"/>
          <p:cNvSpPr>
            <a:spLocks noGrp="1"/>
          </p:cNvSpPr>
          <p:nvPr>
            <p:ph type="clipArt" sz="half" idx="1"/>
          </p:nvPr>
        </p:nvSpPr>
        <p:spPr>
          <a:xfrm>
            <a:off x="1835696" y="1700808"/>
            <a:ext cx="3240360" cy="4425355"/>
          </a:xfrm>
        </p:spPr>
        <p:txBody>
          <a:bodyPr rtlCol="0">
            <a:normAutofit/>
          </a:bodyPr>
          <a:lstStyle/>
          <a:p>
            <a:pPr lvl="0"/>
            <a:r>
              <a:rPr lang="en-US" noProof="0" smtClean="0"/>
              <a:t>Click icon to add clip art</a:t>
            </a:r>
            <a:endParaRPr lang="en-US" noProof="0"/>
          </a:p>
        </p:txBody>
      </p:sp>
      <p:sp>
        <p:nvSpPr>
          <p:cNvPr id="4" name="Text Placeholder 3"/>
          <p:cNvSpPr>
            <a:spLocks noGrp="1"/>
          </p:cNvSpPr>
          <p:nvPr>
            <p:ph type="body" sz="half" idx="2"/>
          </p:nvPr>
        </p:nvSpPr>
        <p:spPr>
          <a:xfrm>
            <a:off x="5292080" y="1700808"/>
            <a:ext cx="3394720" cy="442535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8"/>
          <p:cNvSpPr>
            <a:spLocks noGrp="1" noChangeArrowheads="1"/>
          </p:cNvSpPr>
          <p:nvPr>
            <p:ph type="sldNum" sz="quarter" idx="10"/>
          </p:nvPr>
        </p:nvSpPr>
        <p:spPr>
          <a:xfrm>
            <a:off x="0" y="6477000"/>
            <a:ext cx="1320800" cy="304800"/>
          </a:xfrm>
          <a:ln/>
        </p:spPr>
        <p:txBody>
          <a:bodyPr/>
          <a:lstStyle>
            <a:lvl1pPr>
              <a:defRPr/>
            </a:lvl1pPr>
          </a:lstStyle>
          <a:p>
            <a:pPr>
              <a:defRPr/>
            </a:pPr>
            <a:fld id="{A1E9424F-D0E3-4E35-8094-7FC10FD259D7}" type="slidenum">
              <a:rPr lang="en-AU">
                <a:solidFill>
                  <a:srgbClr val="FFFFFF"/>
                </a:solidFill>
              </a:rPr>
              <a:pPr>
                <a:defRPr/>
              </a:pPr>
              <a:t>‹#›</a:t>
            </a:fld>
            <a:endParaRPr lang="en-AU" sz="1400">
              <a:solidFill>
                <a:srgbClr val="1D1D60"/>
              </a:solidFill>
            </a:endParaRPr>
          </a:p>
        </p:txBody>
      </p:sp>
    </p:spTree>
    <p:extLst>
      <p:ext uri="{BB962C8B-B14F-4D97-AF65-F5344CB8AC3E}">
        <p14:creationId xmlns:p14="http://schemas.microsoft.com/office/powerpoint/2010/main" val="996214022"/>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835696" y="260648"/>
            <a:ext cx="6851104" cy="115212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835696" y="1700808"/>
            <a:ext cx="3312368" cy="442535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lipArt Placeholder 3"/>
          <p:cNvSpPr>
            <a:spLocks noGrp="1"/>
          </p:cNvSpPr>
          <p:nvPr>
            <p:ph type="clipArt" sz="half" idx="2"/>
          </p:nvPr>
        </p:nvSpPr>
        <p:spPr>
          <a:xfrm>
            <a:off x="5364088" y="1700808"/>
            <a:ext cx="3322712" cy="4425355"/>
          </a:xfrm>
        </p:spPr>
        <p:txBody>
          <a:bodyPr rtlCol="0">
            <a:normAutofit/>
          </a:bodyPr>
          <a:lstStyle/>
          <a:p>
            <a:pPr lvl="0"/>
            <a:r>
              <a:rPr lang="en-US" noProof="0" smtClean="0"/>
              <a:t>Click icon to add clip art</a:t>
            </a:r>
            <a:endParaRPr lang="en-US" noProof="0" dirty="0"/>
          </a:p>
        </p:txBody>
      </p:sp>
    </p:spTree>
    <p:extLst>
      <p:ext uri="{BB962C8B-B14F-4D97-AF65-F5344CB8AC3E}">
        <p14:creationId xmlns:p14="http://schemas.microsoft.com/office/powerpoint/2010/main" val="171561885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835696" y="260648"/>
            <a:ext cx="6851104" cy="1152128"/>
          </a:xfrm>
        </p:spPr>
        <p:txBody>
          <a:bodyPr/>
          <a:lstStyle/>
          <a:p>
            <a:r>
              <a:rPr lang="en-US" smtClean="0"/>
              <a:t>Click to edit Master title style</a:t>
            </a:r>
            <a:endParaRPr lang="en-AU" dirty="0"/>
          </a:p>
        </p:txBody>
      </p:sp>
      <p:sp>
        <p:nvSpPr>
          <p:cNvPr id="3" name="Content Placeholder 2"/>
          <p:cNvSpPr>
            <a:spLocks noGrp="1"/>
          </p:cNvSpPr>
          <p:nvPr>
            <p:ph sz="half" idx="1"/>
          </p:nvPr>
        </p:nvSpPr>
        <p:spPr>
          <a:xfrm>
            <a:off x="1835696" y="1700808"/>
            <a:ext cx="3384004" cy="4776192"/>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Content Placeholder 3"/>
          <p:cNvSpPr>
            <a:spLocks noGrp="1"/>
          </p:cNvSpPr>
          <p:nvPr>
            <p:ph sz="half" idx="2"/>
          </p:nvPr>
        </p:nvSpPr>
        <p:spPr>
          <a:xfrm>
            <a:off x="5372100" y="1700808"/>
            <a:ext cx="3314700" cy="4776192"/>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Rectangle 8"/>
          <p:cNvSpPr>
            <a:spLocks noGrp="1" noChangeArrowheads="1"/>
          </p:cNvSpPr>
          <p:nvPr>
            <p:ph type="sldNum" sz="quarter" idx="10"/>
          </p:nvPr>
        </p:nvSpPr>
        <p:spPr>
          <a:ln/>
        </p:spPr>
        <p:txBody>
          <a:bodyPr/>
          <a:lstStyle>
            <a:lvl1pPr>
              <a:defRPr/>
            </a:lvl1pPr>
          </a:lstStyle>
          <a:p>
            <a:pPr>
              <a:defRPr/>
            </a:pPr>
            <a:fld id="{BAA4577D-3242-4EC4-B4C6-DFE30FBA93E1}" type="slidenum">
              <a:rPr lang="en-AU"/>
              <a:pPr>
                <a:defRPr/>
              </a:pPr>
              <a:t>‹#›</a:t>
            </a:fld>
            <a:endParaRPr lang="en-AU" sz="1400">
              <a:solidFill>
                <a:srgbClr val="1D1D60"/>
              </a:solidFill>
            </a:endParaRPr>
          </a:p>
        </p:txBody>
      </p:sp>
    </p:spTree>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539552" y="3963144"/>
            <a:ext cx="8136904" cy="834008"/>
          </a:xfrm>
        </p:spPr>
        <p:txBody>
          <a:bodyPr/>
          <a:lstStyle>
            <a:lvl1pPr algn="ctr">
              <a:defRPr>
                <a:solidFill>
                  <a:schemeClr val="bg1"/>
                </a:solidFill>
              </a:defRPr>
            </a:lvl1pPr>
          </a:lstStyle>
          <a:p>
            <a:r>
              <a:rPr lang="en-US" smtClean="0"/>
              <a:t>Click to edit Master title style</a:t>
            </a:r>
            <a:endParaRPr lang="en-AU" dirty="0"/>
          </a:p>
        </p:txBody>
      </p:sp>
      <p:sp>
        <p:nvSpPr>
          <p:cNvPr id="3" name="Subtitle 2"/>
          <p:cNvSpPr>
            <a:spLocks noGrp="1"/>
          </p:cNvSpPr>
          <p:nvPr>
            <p:ph type="subTitle" idx="1"/>
          </p:nvPr>
        </p:nvSpPr>
        <p:spPr>
          <a:xfrm>
            <a:off x="1371600" y="4797152"/>
            <a:ext cx="6400800" cy="936104"/>
          </a:xfrm>
        </p:spPr>
        <p:txBody>
          <a:bodyPr/>
          <a:lstStyle>
            <a:lvl1pPr marL="0" indent="0" algn="ctr">
              <a:buNone/>
              <a:defRPr sz="180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AU" dirty="0"/>
          </a:p>
        </p:txBody>
      </p:sp>
    </p:spTree>
    <p:extLst>
      <p:ext uri="{BB962C8B-B14F-4D97-AF65-F5344CB8AC3E}">
        <p14:creationId xmlns:p14="http://schemas.microsoft.com/office/powerpoint/2010/main" val="1670207358"/>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35696" y="260648"/>
            <a:ext cx="6851104" cy="1152128"/>
          </a:xfrm>
        </p:spPr>
        <p:txBody>
          <a:bodyPr/>
          <a:lstStyle/>
          <a:p>
            <a:r>
              <a:rPr lang="en-US" smtClean="0"/>
              <a:t>Click to edit Master title style</a:t>
            </a:r>
            <a:endParaRPr lang="en-AU" dirty="0"/>
          </a:p>
        </p:txBody>
      </p:sp>
      <p:sp>
        <p:nvSpPr>
          <p:cNvPr id="3" name="Content Placeholder 2"/>
          <p:cNvSpPr>
            <a:spLocks noGrp="1"/>
          </p:cNvSpPr>
          <p:nvPr>
            <p:ph idx="1"/>
          </p:nvPr>
        </p:nvSpPr>
        <p:spPr>
          <a:xfrm>
            <a:off x="1835696" y="1700808"/>
            <a:ext cx="6851104" cy="47761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Rectangle 8"/>
          <p:cNvSpPr>
            <a:spLocks noGrp="1" noChangeArrowheads="1"/>
          </p:cNvSpPr>
          <p:nvPr>
            <p:ph type="sldNum" sz="quarter" idx="10"/>
          </p:nvPr>
        </p:nvSpPr>
        <p:spPr>
          <a:ln/>
        </p:spPr>
        <p:txBody>
          <a:bodyPr/>
          <a:lstStyle>
            <a:lvl1pPr>
              <a:defRPr/>
            </a:lvl1pPr>
          </a:lstStyle>
          <a:p>
            <a:pPr>
              <a:defRPr/>
            </a:pPr>
            <a:fld id="{65DB8DF4-6AFD-4037-92D2-C390D3177DD7}" type="slidenum">
              <a:rPr lang="en-AU">
                <a:solidFill>
                  <a:srgbClr val="FFFFFF"/>
                </a:solidFill>
              </a:rPr>
              <a:pPr>
                <a:defRPr/>
              </a:pPr>
              <a:t>‹#›</a:t>
            </a:fld>
            <a:endParaRPr lang="en-AU" sz="1400">
              <a:solidFill>
                <a:srgbClr val="1D1D60"/>
              </a:solidFill>
            </a:endParaRPr>
          </a:p>
        </p:txBody>
      </p:sp>
    </p:spTree>
    <p:extLst>
      <p:ext uri="{BB962C8B-B14F-4D97-AF65-F5344CB8AC3E}">
        <p14:creationId xmlns:p14="http://schemas.microsoft.com/office/powerpoint/2010/main" val="297708197"/>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722313" y="3429000"/>
            <a:ext cx="7772400" cy="1224136"/>
          </a:xfrm>
        </p:spPr>
        <p:txBody>
          <a:bodyPr anchor="t"/>
          <a:lstStyle>
            <a:lvl1pPr algn="ctr">
              <a:defRPr sz="2800" b="1" cap="all">
                <a:solidFill>
                  <a:schemeClr val="bg1"/>
                </a:solidFill>
              </a:defRPr>
            </a:lvl1pPr>
          </a:lstStyle>
          <a:p>
            <a:r>
              <a:rPr lang="en-US" smtClean="0"/>
              <a:t>Click to edit Master title style</a:t>
            </a:r>
            <a:endParaRPr lang="en-AU" dirty="0"/>
          </a:p>
        </p:txBody>
      </p:sp>
      <p:sp>
        <p:nvSpPr>
          <p:cNvPr id="3" name="Text Placeholder 2"/>
          <p:cNvSpPr>
            <a:spLocks noGrp="1"/>
          </p:cNvSpPr>
          <p:nvPr>
            <p:ph type="body" idx="1"/>
          </p:nvPr>
        </p:nvSpPr>
        <p:spPr>
          <a:xfrm>
            <a:off x="722313" y="2708920"/>
            <a:ext cx="7772400" cy="720080"/>
          </a:xfrm>
        </p:spPr>
        <p:txBody>
          <a:bodyPr anchor="b"/>
          <a:lstStyle>
            <a:lvl1pPr marL="0" indent="0" algn="ctr">
              <a:buNone/>
              <a:defRPr sz="2000">
                <a:solidFill>
                  <a:schemeClr val="bg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sldNum" sz="quarter" idx="10"/>
          </p:nvPr>
        </p:nvSpPr>
        <p:spPr>
          <a:ln/>
        </p:spPr>
        <p:txBody>
          <a:bodyPr/>
          <a:lstStyle>
            <a:lvl1pPr>
              <a:defRPr/>
            </a:lvl1pPr>
          </a:lstStyle>
          <a:p>
            <a:pPr>
              <a:defRPr/>
            </a:pPr>
            <a:fld id="{D77E7946-FE86-4AB1-8AD9-406CFF652FB3}" type="slidenum">
              <a:rPr lang="en-AU">
                <a:solidFill>
                  <a:srgbClr val="FFFFFF"/>
                </a:solidFill>
              </a:rPr>
              <a:pPr>
                <a:defRPr/>
              </a:pPr>
              <a:t>‹#›</a:t>
            </a:fld>
            <a:endParaRPr lang="en-AU" sz="1400">
              <a:solidFill>
                <a:srgbClr val="1D1D60"/>
              </a:solidFill>
            </a:endParaRPr>
          </a:p>
        </p:txBody>
      </p:sp>
    </p:spTree>
    <p:extLst>
      <p:ext uri="{BB962C8B-B14F-4D97-AF65-F5344CB8AC3E}">
        <p14:creationId xmlns:p14="http://schemas.microsoft.com/office/powerpoint/2010/main" val="4195369041"/>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835696" y="260648"/>
            <a:ext cx="6851104" cy="1152128"/>
          </a:xfrm>
        </p:spPr>
        <p:txBody>
          <a:bodyPr/>
          <a:lstStyle/>
          <a:p>
            <a:r>
              <a:rPr lang="en-US" smtClean="0"/>
              <a:t>Click to edit Master title style</a:t>
            </a:r>
            <a:endParaRPr lang="en-AU" dirty="0"/>
          </a:p>
        </p:txBody>
      </p:sp>
      <p:sp>
        <p:nvSpPr>
          <p:cNvPr id="3" name="Content Placeholder 2"/>
          <p:cNvSpPr>
            <a:spLocks noGrp="1"/>
          </p:cNvSpPr>
          <p:nvPr>
            <p:ph sz="half" idx="1"/>
          </p:nvPr>
        </p:nvSpPr>
        <p:spPr>
          <a:xfrm>
            <a:off x="1835696" y="1700808"/>
            <a:ext cx="3384004" cy="4776192"/>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Content Placeholder 3"/>
          <p:cNvSpPr>
            <a:spLocks noGrp="1"/>
          </p:cNvSpPr>
          <p:nvPr>
            <p:ph sz="half" idx="2"/>
          </p:nvPr>
        </p:nvSpPr>
        <p:spPr>
          <a:xfrm>
            <a:off x="5372100" y="1700808"/>
            <a:ext cx="3314700" cy="4776192"/>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Rectangle 8"/>
          <p:cNvSpPr>
            <a:spLocks noGrp="1" noChangeArrowheads="1"/>
          </p:cNvSpPr>
          <p:nvPr>
            <p:ph type="sldNum" sz="quarter" idx="10"/>
          </p:nvPr>
        </p:nvSpPr>
        <p:spPr>
          <a:ln/>
        </p:spPr>
        <p:txBody>
          <a:bodyPr/>
          <a:lstStyle>
            <a:lvl1pPr>
              <a:defRPr/>
            </a:lvl1pPr>
          </a:lstStyle>
          <a:p>
            <a:pPr>
              <a:defRPr/>
            </a:pPr>
            <a:fld id="{BAA4577D-3242-4EC4-B4C6-DFE30FBA93E1}" type="slidenum">
              <a:rPr lang="en-AU">
                <a:solidFill>
                  <a:srgbClr val="FFFFFF"/>
                </a:solidFill>
              </a:rPr>
              <a:pPr>
                <a:defRPr/>
              </a:pPr>
              <a:t>‹#›</a:t>
            </a:fld>
            <a:endParaRPr lang="en-AU" sz="1400">
              <a:solidFill>
                <a:srgbClr val="1D1D60"/>
              </a:solidFill>
            </a:endParaRPr>
          </a:p>
        </p:txBody>
      </p:sp>
    </p:spTree>
    <p:extLst>
      <p:ext uri="{BB962C8B-B14F-4D97-AF65-F5344CB8AC3E}">
        <p14:creationId xmlns:p14="http://schemas.microsoft.com/office/powerpoint/2010/main" val="582578"/>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35696" y="260648"/>
            <a:ext cx="6851104" cy="1152128"/>
          </a:xfrm>
        </p:spPr>
        <p:txBody>
          <a:bodyPr/>
          <a:lstStyle>
            <a:lvl1pPr>
              <a:defRPr>
                <a:solidFill>
                  <a:schemeClr val="tx1"/>
                </a:solidFill>
              </a:defRPr>
            </a:lvl1pPr>
          </a:lstStyle>
          <a:p>
            <a:r>
              <a:rPr lang="en-US" smtClean="0"/>
              <a:t>Click to edit Master title style</a:t>
            </a:r>
            <a:endParaRPr lang="en-AU" dirty="0"/>
          </a:p>
        </p:txBody>
      </p:sp>
      <p:sp>
        <p:nvSpPr>
          <p:cNvPr id="3" name="Text Placeholder 2"/>
          <p:cNvSpPr>
            <a:spLocks noGrp="1"/>
          </p:cNvSpPr>
          <p:nvPr>
            <p:ph type="body" idx="1"/>
          </p:nvPr>
        </p:nvSpPr>
        <p:spPr>
          <a:xfrm>
            <a:off x="1835696" y="1700808"/>
            <a:ext cx="331236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835696" y="2556594"/>
            <a:ext cx="3312368" cy="3735264"/>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Text Placeholder 4"/>
          <p:cNvSpPr>
            <a:spLocks noGrp="1"/>
          </p:cNvSpPr>
          <p:nvPr>
            <p:ph type="body" sz="quarter" idx="3"/>
          </p:nvPr>
        </p:nvSpPr>
        <p:spPr>
          <a:xfrm>
            <a:off x="5364088" y="1700808"/>
            <a:ext cx="3322712"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364088" y="2556594"/>
            <a:ext cx="3322712" cy="3735264"/>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7" name="Rectangle 8"/>
          <p:cNvSpPr>
            <a:spLocks noGrp="1" noChangeArrowheads="1"/>
          </p:cNvSpPr>
          <p:nvPr>
            <p:ph type="sldNum" sz="quarter" idx="10"/>
          </p:nvPr>
        </p:nvSpPr>
        <p:spPr>
          <a:ln/>
        </p:spPr>
        <p:txBody>
          <a:bodyPr/>
          <a:lstStyle>
            <a:lvl1pPr>
              <a:defRPr/>
            </a:lvl1pPr>
          </a:lstStyle>
          <a:p>
            <a:pPr>
              <a:defRPr/>
            </a:pPr>
            <a:fld id="{383F5EA9-F44E-4104-8C57-61F267EE05DB}" type="slidenum">
              <a:rPr lang="en-AU">
                <a:solidFill>
                  <a:srgbClr val="FFFFFF"/>
                </a:solidFill>
              </a:rPr>
              <a:pPr>
                <a:defRPr/>
              </a:pPr>
              <a:t>‹#›</a:t>
            </a:fld>
            <a:endParaRPr lang="en-AU" sz="1400">
              <a:solidFill>
                <a:srgbClr val="1D1D60"/>
              </a:solidFill>
            </a:endParaRPr>
          </a:p>
        </p:txBody>
      </p:sp>
    </p:spTree>
    <p:extLst>
      <p:ext uri="{BB962C8B-B14F-4D97-AF65-F5344CB8AC3E}">
        <p14:creationId xmlns:p14="http://schemas.microsoft.com/office/powerpoint/2010/main" val="1004337150"/>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Rectangle 8"/>
          <p:cNvSpPr>
            <a:spLocks noGrp="1" noChangeArrowheads="1"/>
          </p:cNvSpPr>
          <p:nvPr>
            <p:ph type="sldNum" sz="quarter" idx="10"/>
          </p:nvPr>
        </p:nvSpPr>
        <p:spPr>
          <a:ln/>
        </p:spPr>
        <p:txBody>
          <a:bodyPr/>
          <a:lstStyle>
            <a:lvl1pPr>
              <a:defRPr/>
            </a:lvl1pPr>
          </a:lstStyle>
          <a:p>
            <a:pPr>
              <a:defRPr/>
            </a:pPr>
            <a:fld id="{F06A876F-B01B-435F-A47A-3E238DBF96F8}" type="slidenum">
              <a:rPr lang="en-AU">
                <a:solidFill>
                  <a:srgbClr val="FFFFFF"/>
                </a:solidFill>
              </a:rPr>
              <a:pPr>
                <a:defRPr/>
              </a:pPr>
              <a:t>‹#›</a:t>
            </a:fld>
            <a:endParaRPr lang="en-AU" sz="1400">
              <a:solidFill>
                <a:srgbClr val="1D1D60"/>
              </a:solidFill>
            </a:endParaRPr>
          </a:p>
        </p:txBody>
      </p:sp>
    </p:spTree>
    <p:extLst>
      <p:ext uri="{BB962C8B-B14F-4D97-AF65-F5344CB8AC3E}">
        <p14:creationId xmlns:p14="http://schemas.microsoft.com/office/powerpoint/2010/main" val="3028978396"/>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a:ln/>
        </p:spPr>
        <p:txBody>
          <a:bodyPr/>
          <a:lstStyle>
            <a:lvl1pPr>
              <a:defRPr/>
            </a:lvl1pPr>
          </a:lstStyle>
          <a:p>
            <a:pPr>
              <a:defRPr/>
            </a:pPr>
            <a:fld id="{7BEC00D0-6F41-44B5-8B62-8F611A6ED83C}" type="slidenum">
              <a:rPr lang="en-AU">
                <a:solidFill>
                  <a:srgbClr val="FFFFFF"/>
                </a:solidFill>
              </a:rPr>
              <a:pPr>
                <a:defRPr/>
              </a:pPr>
              <a:t>‹#›</a:t>
            </a:fld>
            <a:endParaRPr lang="en-AU" sz="1400">
              <a:solidFill>
                <a:srgbClr val="1D1D60"/>
              </a:solidFill>
            </a:endParaRPr>
          </a:p>
        </p:txBody>
      </p:sp>
    </p:spTree>
    <p:extLst>
      <p:ext uri="{BB962C8B-B14F-4D97-AF65-F5344CB8AC3E}">
        <p14:creationId xmlns:p14="http://schemas.microsoft.com/office/powerpoint/2010/main" val="504159730"/>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51719" y="273050"/>
            <a:ext cx="3008313" cy="1162050"/>
          </a:xfrm>
        </p:spPr>
        <p:txBody>
          <a:bodyPr/>
          <a:lstStyle>
            <a:lvl1pPr algn="l">
              <a:defRPr sz="2000" b="1"/>
            </a:lvl1pPr>
          </a:lstStyle>
          <a:p>
            <a:r>
              <a:rPr lang="en-US" smtClean="0"/>
              <a:t>Click to edit Master title style</a:t>
            </a:r>
            <a:endParaRPr lang="en-AU" dirty="0"/>
          </a:p>
        </p:txBody>
      </p:sp>
      <p:sp>
        <p:nvSpPr>
          <p:cNvPr id="3" name="Content Placeholder 2"/>
          <p:cNvSpPr>
            <a:spLocks noGrp="1"/>
          </p:cNvSpPr>
          <p:nvPr>
            <p:ph idx="1"/>
          </p:nvPr>
        </p:nvSpPr>
        <p:spPr>
          <a:xfrm>
            <a:off x="5076056" y="273050"/>
            <a:ext cx="3610744" cy="6203950"/>
          </a:xfrm>
        </p:spPr>
        <p:txBody>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Text Placeholder 3"/>
          <p:cNvSpPr>
            <a:spLocks noGrp="1"/>
          </p:cNvSpPr>
          <p:nvPr>
            <p:ph type="body" sz="half" idx="2"/>
          </p:nvPr>
        </p:nvSpPr>
        <p:spPr>
          <a:xfrm>
            <a:off x="1851719" y="1628800"/>
            <a:ext cx="3008313" cy="48482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962FFCF4-2D0A-4C6C-A721-F5C2AE4D6F15}" type="slidenum">
              <a:rPr lang="en-AU">
                <a:solidFill>
                  <a:srgbClr val="FFFFFF"/>
                </a:solidFill>
              </a:rPr>
              <a:pPr>
                <a:defRPr/>
              </a:pPr>
              <a:t>‹#›</a:t>
            </a:fld>
            <a:endParaRPr lang="en-AU" sz="1400">
              <a:solidFill>
                <a:srgbClr val="1D1D60"/>
              </a:solidFill>
            </a:endParaRPr>
          </a:p>
        </p:txBody>
      </p:sp>
    </p:spTree>
    <p:extLst>
      <p:ext uri="{BB962C8B-B14F-4D97-AF65-F5344CB8AC3E}">
        <p14:creationId xmlns:p14="http://schemas.microsoft.com/office/powerpoint/2010/main" val="1638319074"/>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35696" y="4800600"/>
            <a:ext cx="6768752" cy="566738"/>
          </a:xfrm>
        </p:spPr>
        <p:txBody>
          <a:bodyPr/>
          <a:lstStyle>
            <a:lvl1pPr algn="l">
              <a:defRPr sz="2000" b="1"/>
            </a:lvl1pPr>
          </a:lstStyle>
          <a:p>
            <a:r>
              <a:rPr lang="en-US" smtClean="0"/>
              <a:t>Click to edit Master title style</a:t>
            </a:r>
            <a:endParaRPr lang="en-AU" dirty="0"/>
          </a:p>
        </p:txBody>
      </p:sp>
      <p:sp>
        <p:nvSpPr>
          <p:cNvPr id="3" name="Picture Placeholder 2"/>
          <p:cNvSpPr>
            <a:spLocks noGrp="1"/>
          </p:cNvSpPr>
          <p:nvPr>
            <p:ph type="pic" idx="1"/>
          </p:nvPr>
        </p:nvSpPr>
        <p:spPr>
          <a:xfrm>
            <a:off x="1835696" y="612775"/>
            <a:ext cx="6768752"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AU" noProof="0" smtClean="0"/>
          </a:p>
        </p:txBody>
      </p:sp>
      <p:sp>
        <p:nvSpPr>
          <p:cNvPr id="4" name="Text Placeholder 3"/>
          <p:cNvSpPr>
            <a:spLocks noGrp="1"/>
          </p:cNvSpPr>
          <p:nvPr>
            <p:ph type="body" sz="half" idx="2"/>
          </p:nvPr>
        </p:nvSpPr>
        <p:spPr>
          <a:xfrm>
            <a:off x="1835696" y="5367338"/>
            <a:ext cx="6768752" cy="11096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DB50DB9B-C7B9-4727-ADD3-97ABDC9709E5}" type="slidenum">
              <a:rPr lang="en-AU">
                <a:solidFill>
                  <a:srgbClr val="FFFFFF"/>
                </a:solidFill>
              </a:rPr>
              <a:pPr>
                <a:defRPr/>
              </a:pPr>
              <a:t>‹#›</a:t>
            </a:fld>
            <a:endParaRPr lang="en-AU" sz="1400">
              <a:solidFill>
                <a:srgbClr val="1D1D60"/>
              </a:solidFill>
            </a:endParaRPr>
          </a:p>
        </p:txBody>
      </p:sp>
    </p:spTree>
    <p:extLst>
      <p:ext uri="{BB962C8B-B14F-4D97-AF65-F5344CB8AC3E}">
        <p14:creationId xmlns:p14="http://schemas.microsoft.com/office/powerpoint/2010/main" val="3133865895"/>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8"/>
          <p:cNvSpPr>
            <a:spLocks noGrp="1" noChangeArrowheads="1"/>
          </p:cNvSpPr>
          <p:nvPr>
            <p:ph type="sldNum" sz="quarter" idx="10"/>
          </p:nvPr>
        </p:nvSpPr>
        <p:spPr>
          <a:ln/>
        </p:spPr>
        <p:txBody>
          <a:bodyPr/>
          <a:lstStyle>
            <a:lvl1pPr>
              <a:defRPr/>
            </a:lvl1pPr>
          </a:lstStyle>
          <a:p>
            <a:pPr>
              <a:defRPr/>
            </a:pPr>
            <a:fld id="{A1E9424F-D0E3-4E35-8094-7FC10FD259D7}" type="slidenum">
              <a:rPr lang="en-AU">
                <a:solidFill>
                  <a:srgbClr val="FFFFFF"/>
                </a:solidFill>
              </a:rPr>
              <a:pPr>
                <a:defRPr/>
              </a:pPr>
              <a:t>‹#›</a:t>
            </a:fld>
            <a:endParaRPr lang="en-AU" sz="1400">
              <a:solidFill>
                <a:srgbClr val="1D1D60"/>
              </a:solidFill>
            </a:endParaRPr>
          </a:p>
        </p:txBody>
      </p:sp>
    </p:spTree>
    <p:extLst>
      <p:ext uri="{BB962C8B-B14F-4D97-AF65-F5344CB8AC3E}">
        <p14:creationId xmlns:p14="http://schemas.microsoft.com/office/powerpoint/2010/main" val="349765035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35696" y="260648"/>
            <a:ext cx="6851104" cy="1152128"/>
          </a:xfrm>
        </p:spPr>
        <p:txBody>
          <a:bodyPr/>
          <a:lstStyle>
            <a:lvl1pPr>
              <a:defRPr>
                <a:solidFill>
                  <a:schemeClr val="tx1"/>
                </a:solidFill>
              </a:defRPr>
            </a:lvl1pPr>
          </a:lstStyle>
          <a:p>
            <a:r>
              <a:rPr lang="en-US" smtClean="0"/>
              <a:t>Click to edit Master title style</a:t>
            </a:r>
            <a:endParaRPr lang="en-AU" dirty="0"/>
          </a:p>
        </p:txBody>
      </p:sp>
      <p:sp>
        <p:nvSpPr>
          <p:cNvPr id="3" name="Text Placeholder 2"/>
          <p:cNvSpPr>
            <a:spLocks noGrp="1"/>
          </p:cNvSpPr>
          <p:nvPr>
            <p:ph type="body" idx="1"/>
          </p:nvPr>
        </p:nvSpPr>
        <p:spPr>
          <a:xfrm>
            <a:off x="1835696" y="1700808"/>
            <a:ext cx="331236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835696" y="2556594"/>
            <a:ext cx="3312368" cy="3735264"/>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Text Placeholder 4"/>
          <p:cNvSpPr>
            <a:spLocks noGrp="1"/>
          </p:cNvSpPr>
          <p:nvPr>
            <p:ph type="body" sz="quarter" idx="3"/>
          </p:nvPr>
        </p:nvSpPr>
        <p:spPr>
          <a:xfrm>
            <a:off x="5364088" y="1700808"/>
            <a:ext cx="3322712"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364088" y="2556594"/>
            <a:ext cx="3322712" cy="3735264"/>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7" name="Rectangle 8"/>
          <p:cNvSpPr>
            <a:spLocks noGrp="1" noChangeArrowheads="1"/>
          </p:cNvSpPr>
          <p:nvPr>
            <p:ph type="sldNum" sz="quarter" idx="10"/>
          </p:nvPr>
        </p:nvSpPr>
        <p:spPr>
          <a:ln/>
        </p:spPr>
        <p:txBody>
          <a:bodyPr/>
          <a:lstStyle>
            <a:lvl1pPr>
              <a:defRPr/>
            </a:lvl1pPr>
          </a:lstStyle>
          <a:p>
            <a:pPr>
              <a:defRPr/>
            </a:pPr>
            <a:fld id="{383F5EA9-F44E-4104-8C57-61F267EE05DB}" type="slidenum">
              <a:rPr lang="en-AU"/>
              <a:pPr>
                <a:defRPr/>
              </a:pPr>
              <a:t>‹#›</a:t>
            </a:fld>
            <a:endParaRPr lang="en-AU" sz="1400">
              <a:solidFill>
                <a:srgbClr val="1D1D60"/>
              </a:solidFill>
            </a:endParaRPr>
          </a:p>
        </p:txBody>
      </p:sp>
    </p:spTree>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1350" y="533400"/>
            <a:ext cx="1695450" cy="5943600"/>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1905000" y="533400"/>
            <a:ext cx="493395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8"/>
          <p:cNvSpPr>
            <a:spLocks noGrp="1" noChangeArrowheads="1"/>
          </p:cNvSpPr>
          <p:nvPr>
            <p:ph type="sldNum" sz="quarter" idx="10"/>
          </p:nvPr>
        </p:nvSpPr>
        <p:spPr>
          <a:ln/>
        </p:spPr>
        <p:txBody>
          <a:bodyPr/>
          <a:lstStyle>
            <a:lvl1pPr>
              <a:defRPr/>
            </a:lvl1pPr>
          </a:lstStyle>
          <a:p>
            <a:pPr>
              <a:defRPr/>
            </a:pPr>
            <a:fld id="{3254088D-9DCC-46F7-B35F-00D5B4D62905}" type="slidenum">
              <a:rPr lang="en-AU">
                <a:solidFill>
                  <a:srgbClr val="FFFFFF"/>
                </a:solidFill>
              </a:rPr>
              <a:pPr>
                <a:defRPr/>
              </a:pPr>
              <a:t>‹#›</a:t>
            </a:fld>
            <a:endParaRPr lang="en-AU" sz="1400">
              <a:solidFill>
                <a:srgbClr val="1D1D60"/>
              </a:solidFill>
            </a:endParaRPr>
          </a:p>
        </p:txBody>
      </p:sp>
    </p:spTree>
    <p:extLst>
      <p:ext uri="{BB962C8B-B14F-4D97-AF65-F5344CB8AC3E}">
        <p14:creationId xmlns:p14="http://schemas.microsoft.com/office/powerpoint/2010/main" val="648483117"/>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835696" y="260648"/>
            <a:ext cx="6851104" cy="1152128"/>
          </a:xfrm>
        </p:spPr>
        <p:txBody>
          <a:bodyPr/>
          <a:lstStyle/>
          <a:p>
            <a:r>
              <a:rPr lang="en-US" smtClean="0"/>
              <a:t>Click to edit Master title style</a:t>
            </a:r>
            <a:endParaRPr lang="en-US" dirty="0"/>
          </a:p>
        </p:txBody>
      </p:sp>
      <p:sp>
        <p:nvSpPr>
          <p:cNvPr id="3" name="ClipArt Placeholder 2"/>
          <p:cNvSpPr>
            <a:spLocks noGrp="1"/>
          </p:cNvSpPr>
          <p:nvPr>
            <p:ph type="clipArt" sz="half" idx="1"/>
          </p:nvPr>
        </p:nvSpPr>
        <p:spPr>
          <a:xfrm>
            <a:off x="1835696" y="1700808"/>
            <a:ext cx="3240360" cy="4425355"/>
          </a:xfrm>
        </p:spPr>
        <p:txBody>
          <a:bodyPr rtlCol="0">
            <a:normAutofit/>
          </a:bodyPr>
          <a:lstStyle/>
          <a:p>
            <a:pPr lvl="0"/>
            <a:r>
              <a:rPr lang="en-US" noProof="0" smtClean="0"/>
              <a:t>Click icon to add clip art</a:t>
            </a:r>
            <a:endParaRPr lang="en-US" noProof="0"/>
          </a:p>
        </p:txBody>
      </p:sp>
      <p:sp>
        <p:nvSpPr>
          <p:cNvPr id="4" name="Text Placeholder 3"/>
          <p:cNvSpPr>
            <a:spLocks noGrp="1"/>
          </p:cNvSpPr>
          <p:nvPr>
            <p:ph type="body" sz="half" idx="2"/>
          </p:nvPr>
        </p:nvSpPr>
        <p:spPr>
          <a:xfrm>
            <a:off x="5292080" y="1700808"/>
            <a:ext cx="3394720" cy="442535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8"/>
          <p:cNvSpPr>
            <a:spLocks noGrp="1" noChangeArrowheads="1"/>
          </p:cNvSpPr>
          <p:nvPr>
            <p:ph type="sldNum" sz="quarter" idx="10"/>
          </p:nvPr>
        </p:nvSpPr>
        <p:spPr>
          <a:xfrm>
            <a:off x="0" y="6477000"/>
            <a:ext cx="1320800" cy="304800"/>
          </a:xfrm>
          <a:ln/>
        </p:spPr>
        <p:txBody>
          <a:bodyPr/>
          <a:lstStyle>
            <a:lvl1pPr>
              <a:defRPr/>
            </a:lvl1pPr>
          </a:lstStyle>
          <a:p>
            <a:pPr>
              <a:defRPr/>
            </a:pPr>
            <a:fld id="{A1E9424F-D0E3-4E35-8094-7FC10FD259D7}" type="slidenum">
              <a:rPr lang="en-AU">
                <a:solidFill>
                  <a:srgbClr val="FFFFFF"/>
                </a:solidFill>
              </a:rPr>
              <a:pPr>
                <a:defRPr/>
              </a:pPr>
              <a:t>‹#›</a:t>
            </a:fld>
            <a:endParaRPr lang="en-AU" sz="1400">
              <a:solidFill>
                <a:srgbClr val="1D1D60"/>
              </a:solidFill>
            </a:endParaRPr>
          </a:p>
        </p:txBody>
      </p:sp>
    </p:spTree>
    <p:extLst>
      <p:ext uri="{BB962C8B-B14F-4D97-AF65-F5344CB8AC3E}">
        <p14:creationId xmlns:p14="http://schemas.microsoft.com/office/powerpoint/2010/main" val="3284624187"/>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835696" y="260648"/>
            <a:ext cx="6851104" cy="115212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835696" y="1700808"/>
            <a:ext cx="3312368" cy="442535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lipArt Placeholder 3"/>
          <p:cNvSpPr>
            <a:spLocks noGrp="1"/>
          </p:cNvSpPr>
          <p:nvPr>
            <p:ph type="clipArt" sz="half" idx="2"/>
          </p:nvPr>
        </p:nvSpPr>
        <p:spPr>
          <a:xfrm>
            <a:off x="5364088" y="1700808"/>
            <a:ext cx="3322712" cy="4425355"/>
          </a:xfrm>
        </p:spPr>
        <p:txBody>
          <a:bodyPr rtlCol="0">
            <a:normAutofit/>
          </a:bodyPr>
          <a:lstStyle/>
          <a:p>
            <a:pPr lvl="0"/>
            <a:r>
              <a:rPr lang="en-US" noProof="0" smtClean="0"/>
              <a:t>Click icon to add clip art</a:t>
            </a:r>
            <a:endParaRPr lang="en-US" noProof="0" dirty="0"/>
          </a:p>
        </p:txBody>
      </p:sp>
    </p:spTree>
    <p:extLst>
      <p:ext uri="{BB962C8B-B14F-4D97-AF65-F5344CB8AC3E}">
        <p14:creationId xmlns:p14="http://schemas.microsoft.com/office/powerpoint/2010/main" val="3005265960"/>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539552" y="3963144"/>
            <a:ext cx="8136904" cy="834008"/>
          </a:xfrm>
        </p:spPr>
        <p:txBody>
          <a:bodyPr/>
          <a:lstStyle>
            <a:lvl1pPr algn="ctr">
              <a:defRPr>
                <a:solidFill>
                  <a:schemeClr val="bg1"/>
                </a:solidFill>
              </a:defRPr>
            </a:lvl1pPr>
          </a:lstStyle>
          <a:p>
            <a:r>
              <a:rPr lang="en-US" smtClean="0"/>
              <a:t>Click to edit Master title style</a:t>
            </a:r>
            <a:endParaRPr lang="en-AU" dirty="0"/>
          </a:p>
        </p:txBody>
      </p:sp>
      <p:sp>
        <p:nvSpPr>
          <p:cNvPr id="3" name="Subtitle 2"/>
          <p:cNvSpPr>
            <a:spLocks noGrp="1"/>
          </p:cNvSpPr>
          <p:nvPr>
            <p:ph type="subTitle" idx="1"/>
          </p:nvPr>
        </p:nvSpPr>
        <p:spPr>
          <a:xfrm>
            <a:off x="1371600" y="4797152"/>
            <a:ext cx="6400800" cy="936104"/>
          </a:xfrm>
        </p:spPr>
        <p:txBody>
          <a:bodyPr/>
          <a:lstStyle>
            <a:lvl1pPr marL="0" indent="0" algn="ctr">
              <a:buNone/>
              <a:defRPr sz="180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AU" dirty="0"/>
          </a:p>
        </p:txBody>
      </p:sp>
    </p:spTree>
    <p:extLst>
      <p:ext uri="{BB962C8B-B14F-4D97-AF65-F5344CB8AC3E}">
        <p14:creationId xmlns:p14="http://schemas.microsoft.com/office/powerpoint/2010/main" val="39074898"/>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35696" y="260648"/>
            <a:ext cx="6851104" cy="1152128"/>
          </a:xfrm>
        </p:spPr>
        <p:txBody>
          <a:bodyPr/>
          <a:lstStyle/>
          <a:p>
            <a:r>
              <a:rPr lang="en-US" smtClean="0"/>
              <a:t>Click to edit Master title style</a:t>
            </a:r>
            <a:endParaRPr lang="en-AU" dirty="0"/>
          </a:p>
        </p:txBody>
      </p:sp>
      <p:sp>
        <p:nvSpPr>
          <p:cNvPr id="3" name="Content Placeholder 2"/>
          <p:cNvSpPr>
            <a:spLocks noGrp="1"/>
          </p:cNvSpPr>
          <p:nvPr>
            <p:ph idx="1"/>
          </p:nvPr>
        </p:nvSpPr>
        <p:spPr>
          <a:xfrm>
            <a:off x="1835696" y="1700808"/>
            <a:ext cx="6851104" cy="47761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Rectangle 8"/>
          <p:cNvSpPr>
            <a:spLocks noGrp="1" noChangeArrowheads="1"/>
          </p:cNvSpPr>
          <p:nvPr>
            <p:ph type="sldNum" sz="quarter" idx="10"/>
          </p:nvPr>
        </p:nvSpPr>
        <p:spPr>
          <a:ln/>
        </p:spPr>
        <p:txBody>
          <a:bodyPr/>
          <a:lstStyle>
            <a:lvl1pPr>
              <a:defRPr/>
            </a:lvl1pPr>
          </a:lstStyle>
          <a:p>
            <a:pPr>
              <a:defRPr/>
            </a:pPr>
            <a:fld id="{65DB8DF4-6AFD-4037-92D2-C390D3177DD7}" type="slidenum">
              <a:rPr lang="en-AU">
                <a:solidFill>
                  <a:srgbClr val="FFFFFF"/>
                </a:solidFill>
              </a:rPr>
              <a:pPr>
                <a:defRPr/>
              </a:pPr>
              <a:t>‹#›</a:t>
            </a:fld>
            <a:endParaRPr lang="en-AU" sz="1400">
              <a:solidFill>
                <a:srgbClr val="1D1D60"/>
              </a:solidFill>
            </a:endParaRPr>
          </a:p>
        </p:txBody>
      </p:sp>
    </p:spTree>
    <p:extLst>
      <p:ext uri="{BB962C8B-B14F-4D97-AF65-F5344CB8AC3E}">
        <p14:creationId xmlns:p14="http://schemas.microsoft.com/office/powerpoint/2010/main" val="3239624563"/>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722313" y="3429000"/>
            <a:ext cx="7772400" cy="1224136"/>
          </a:xfrm>
        </p:spPr>
        <p:txBody>
          <a:bodyPr anchor="t"/>
          <a:lstStyle>
            <a:lvl1pPr algn="ctr">
              <a:defRPr sz="2800" b="1" cap="all">
                <a:solidFill>
                  <a:schemeClr val="bg1"/>
                </a:solidFill>
              </a:defRPr>
            </a:lvl1pPr>
          </a:lstStyle>
          <a:p>
            <a:r>
              <a:rPr lang="en-US" smtClean="0"/>
              <a:t>Click to edit Master title style</a:t>
            </a:r>
            <a:endParaRPr lang="en-AU" dirty="0"/>
          </a:p>
        </p:txBody>
      </p:sp>
      <p:sp>
        <p:nvSpPr>
          <p:cNvPr id="3" name="Text Placeholder 2"/>
          <p:cNvSpPr>
            <a:spLocks noGrp="1"/>
          </p:cNvSpPr>
          <p:nvPr>
            <p:ph type="body" idx="1"/>
          </p:nvPr>
        </p:nvSpPr>
        <p:spPr>
          <a:xfrm>
            <a:off x="722313" y="2708920"/>
            <a:ext cx="7772400" cy="720080"/>
          </a:xfrm>
        </p:spPr>
        <p:txBody>
          <a:bodyPr anchor="b"/>
          <a:lstStyle>
            <a:lvl1pPr marL="0" indent="0" algn="ctr">
              <a:buNone/>
              <a:defRPr sz="2000">
                <a:solidFill>
                  <a:schemeClr val="bg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sldNum" sz="quarter" idx="10"/>
          </p:nvPr>
        </p:nvSpPr>
        <p:spPr>
          <a:ln/>
        </p:spPr>
        <p:txBody>
          <a:bodyPr/>
          <a:lstStyle>
            <a:lvl1pPr>
              <a:defRPr/>
            </a:lvl1pPr>
          </a:lstStyle>
          <a:p>
            <a:pPr>
              <a:defRPr/>
            </a:pPr>
            <a:fld id="{D77E7946-FE86-4AB1-8AD9-406CFF652FB3}" type="slidenum">
              <a:rPr lang="en-AU">
                <a:solidFill>
                  <a:srgbClr val="FFFFFF"/>
                </a:solidFill>
              </a:rPr>
              <a:pPr>
                <a:defRPr/>
              </a:pPr>
              <a:t>‹#›</a:t>
            </a:fld>
            <a:endParaRPr lang="en-AU" sz="1400">
              <a:solidFill>
                <a:srgbClr val="1D1D60"/>
              </a:solidFill>
            </a:endParaRPr>
          </a:p>
        </p:txBody>
      </p:sp>
    </p:spTree>
    <p:extLst>
      <p:ext uri="{BB962C8B-B14F-4D97-AF65-F5344CB8AC3E}">
        <p14:creationId xmlns:p14="http://schemas.microsoft.com/office/powerpoint/2010/main" val="4224617778"/>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835696" y="260648"/>
            <a:ext cx="6851104" cy="1152128"/>
          </a:xfrm>
        </p:spPr>
        <p:txBody>
          <a:bodyPr/>
          <a:lstStyle/>
          <a:p>
            <a:r>
              <a:rPr lang="en-US" smtClean="0"/>
              <a:t>Click to edit Master title style</a:t>
            </a:r>
            <a:endParaRPr lang="en-AU" dirty="0"/>
          </a:p>
        </p:txBody>
      </p:sp>
      <p:sp>
        <p:nvSpPr>
          <p:cNvPr id="3" name="Content Placeholder 2"/>
          <p:cNvSpPr>
            <a:spLocks noGrp="1"/>
          </p:cNvSpPr>
          <p:nvPr>
            <p:ph sz="half" idx="1"/>
          </p:nvPr>
        </p:nvSpPr>
        <p:spPr>
          <a:xfrm>
            <a:off x="1835696" y="1700808"/>
            <a:ext cx="3384004" cy="4776192"/>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Content Placeholder 3"/>
          <p:cNvSpPr>
            <a:spLocks noGrp="1"/>
          </p:cNvSpPr>
          <p:nvPr>
            <p:ph sz="half" idx="2"/>
          </p:nvPr>
        </p:nvSpPr>
        <p:spPr>
          <a:xfrm>
            <a:off x="5372100" y="1700808"/>
            <a:ext cx="3314700" cy="4776192"/>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Rectangle 8"/>
          <p:cNvSpPr>
            <a:spLocks noGrp="1" noChangeArrowheads="1"/>
          </p:cNvSpPr>
          <p:nvPr>
            <p:ph type="sldNum" sz="quarter" idx="10"/>
          </p:nvPr>
        </p:nvSpPr>
        <p:spPr>
          <a:ln/>
        </p:spPr>
        <p:txBody>
          <a:bodyPr/>
          <a:lstStyle>
            <a:lvl1pPr>
              <a:defRPr/>
            </a:lvl1pPr>
          </a:lstStyle>
          <a:p>
            <a:pPr>
              <a:defRPr/>
            </a:pPr>
            <a:fld id="{BAA4577D-3242-4EC4-B4C6-DFE30FBA93E1}" type="slidenum">
              <a:rPr lang="en-AU">
                <a:solidFill>
                  <a:srgbClr val="FFFFFF"/>
                </a:solidFill>
              </a:rPr>
              <a:pPr>
                <a:defRPr/>
              </a:pPr>
              <a:t>‹#›</a:t>
            </a:fld>
            <a:endParaRPr lang="en-AU" sz="1400">
              <a:solidFill>
                <a:srgbClr val="1D1D60"/>
              </a:solidFill>
            </a:endParaRPr>
          </a:p>
        </p:txBody>
      </p:sp>
    </p:spTree>
    <p:extLst>
      <p:ext uri="{BB962C8B-B14F-4D97-AF65-F5344CB8AC3E}">
        <p14:creationId xmlns:p14="http://schemas.microsoft.com/office/powerpoint/2010/main" val="2809620104"/>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35696" y="260648"/>
            <a:ext cx="6851104" cy="1152128"/>
          </a:xfrm>
        </p:spPr>
        <p:txBody>
          <a:bodyPr/>
          <a:lstStyle>
            <a:lvl1pPr>
              <a:defRPr>
                <a:solidFill>
                  <a:schemeClr val="tx1"/>
                </a:solidFill>
              </a:defRPr>
            </a:lvl1pPr>
          </a:lstStyle>
          <a:p>
            <a:r>
              <a:rPr lang="en-US" smtClean="0"/>
              <a:t>Click to edit Master title style</a:t>
            </a:r>
            <a:endParaRPr lang="en-AU" dirty="0"/>
          </a:p>
        </p:txBody>
      </p:sp>
      <p:sp>
        <p:nvSpPr>
          <p:cNvPr id="3" name="Text Placeholder 2"/>
          <p:cNvSpPr>
            <a:spLocks noGrp="1"/>
          </p:cNvSpPr>
          <p:nvPr>
            <p:ph type="body" idx="1"/>
          </p:nvPr>
        </p:nvSpPr>
        <p:spPr>
          <a:xfrm>
            <a:off x="1835696" y="1700808"/>
            <a:ext cx="331236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835696" y="2556594"/>
            <a:ext cx="3312368" cy="3735264"/>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Text Placeholder 4"/>
          <p:cNvSpPr>
            <a:spLocks noGrp="1"/>
          </p:cNvSpPr>
          <p:nvPr>
            <p:ph type="body" sz="quarter" idx="3"/>
          </p:nvPr>
        </p:nvSpPr>
        <p:spPr>
          <a:xfrm>
            <a:off x="5364088" y="1700808"/>
            <a:ext cx="3322712"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364088" y="2556594"/>
            <a:ext cx="3322712" cy="3735264"/>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7" name="Rectangle 8"/>
          <p:cNvSpPr>
            <a:spLocks noGrp="1" noChangeArrowheads="1"/>
          </p:cNvSpPr>
          <p:nvPr>
            <p:ph type="sldNum" sz="quarter" idx="10"/>
          </p:nvPr>
        </p:nvSpPr>
        <p:spPr>
          <a:ln/>
        </p:spPr>
        <p:txBody>
          <a:bodyPr/>
          <a:lstStyle>
            <a:lvl1pPr>
              <a:defRPr/>
            </a:lvl1pPr>
          </a:lstStyle>
          <a:p>
            <a:pPr>
              <a:defRPr/>
            </a:pPr>
            <a:fld id="{383F5EA9-F44E-4104-8C57-61F267EE05DB}" type="slidenum">
              <a:rPr lang="en-AU">
                <a:solidFill>
                  <a:srgbClr val="FFFFFF"/>
                </a:solidFill>
              </a:rPr>
              <a:pPr>
                <a:defRPr/>
              </a:pPr>
              <a:t>‹#›</a:t>
            </a:fld>
            <a:endParaRPr lang="en-AU" sz="1400">
              <a:solidFill>
                <a:srgbClr val="1D1D60"/>
              </a:solidFill>
            </a:endParaRPr>
          </a:p>
        </p:txBody>
      </p:sp>
    </p:spTree>
    <p:extLst>
      <p:ext uri="{BB962C8B-B14F-4D97-AF65-F5344CB8AC3E}">
        <p14:creationId xmlns:p14="http://schemas.microsoft.com/office/powerpoint/2010/main" val="730732152"/>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Rectangle 8"/>
          <p:cNvSpPr>
            <a:spLocks noGrp="1" noChangeArrowheads="1"/>
          </p:cNvSpPr>
          <p:nvPr>
            <p:ph type="sldNum" sz="quarter" idx="10"/>
          </p:nvPr>
        </p:nvSpPr>
        <p:spPr>
          <a:ln/>
        </p:spPr>
        <p:txBody>
          <a:bodyPr/>
          <a:lstStyle>
            <a:lvl1pPr>
              <a:defRPr/>
            </a:lvl1pPr>
          </a:lstStyle>
          <a:p>
            <a:pPr>
              <a:defRPr/>
            </a:pPr>
            <a:fld id="{F06A876F-B01B-435F-A47A-3E238DBF96F8}" type="slidenum">
              <a:rPr lang="en-AU">
                <a:solidFill>
                  <a:srgbClr val="FFFFFF"/>
                </a:solidFill>
              </a:rPr>
              <a:pPr>
                <a:defRPr/>
              </a:pPr>
              <a:t>‹#›</a:t>
            </a:fld>
            <a:endParaRPr lang="en-AU" sz="1400">
              <a:solidFill>
                <a:srgbClr val="1D1D60"/>
              </a:solidFill>
            </a:endParaRPr>
          </a:p>
        </p:txBody>
      </p:sp>
    </p:spTree>
    <p:extLst>
      <p:ext uri="{BB962C8B-B14F-4D97-AF65-F5344CB8AC3E}">
        <p14:creationId xmlns:p14="http://schemas.microsoft.com/office/powerpoint/2010/main" val="3276368245"/>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a:ln/>
        </p:spPr>
        <p:txBody>
          <a:bodyPr/>
          <a:lstStyle>
            <a:lvl1pPr>
              <a:defRPr/>
            </a:lvl1pPr>
          </a:lstStyle>
          <a:p>
            <a:pPr>
              <a:defRPr/>
            </a:pPr>
            <a:fld id="{7BEC00D0-6F41-44B5-8B62-8F611A6ED83C}" type="slidenum">
              <a:rPr lang="en-AU">
                <a:solidFill>
                  <a:srgbClr val="FFFFFF"/>
                </a:solidFill>
              </a:rPr>
              <a:pPr>
                <a:defRPr/>
              </a:pPr>
              <a:t>‹#›</a:t>
            </a:fld>
            <a:endParaRPr lang="en-AU" sz="1400">
              <a:solidFill>
                <a:srgbClr val="1D1D60"/>
              </a:solidFill>
            </a:endParaRPr>
          </a:p>
        </p:txBody>
      </p:sp>
    </p:spTree>
    <p:extLst>
      <p:ext uri="{BB962C8B-B14F-4D97-AF65-F5344CB8AC3E}">
        <p14:creationId xmlns:p14="http://schemas.microsoft.com/office/powerpoint/2010/main" val="203815767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Rectangle 8"/>
          <p:cNvSpPr>
            <a:spLocks noGrp="1" noChangeArrowheads="1"/>
          </p:cNvSpPr>
          <p:nvPr>
            <p:ph type="sldNum" sz="quarter" idx="10"/>
          </p:nvPr>
        </p:nvSpPr>
        <p:spPr>
          <a:ln/>
        </p:spPr>
        <p:txBody>
          <a:bodyPr/>
          <a:lstStyle>
            <a:lvl1pPr>
              <a:defRPr/>
            </a:lvl1pPr>
          </a:lstStyle>
          <a:p>
            <a:pPr>
              <a:defRPr/>
            </a:pPr>
            <a:fld id="{F06A876F-B01B-435F-A47A-3E238DBF96F8}" type="slidenum">
              <a:rPr lang="en-AU"/>
              <a:pPr>
                <a:defRPr/>
              </a:pPr>
              <a:t>‹#›</a:t>
            </a:fld>
            <a:endParaRPr lang="en-AU" sz="1400">
              <a:solidFill>
                <a:srgbClr val="1D1D60"/>
              </a:solidFill>
            </a:endParaRPr>
          </a:p>
        </p:txBody>
      </p:sp>
    </p:spTree>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51719" y="273050"/>
            <a:ext cx="3008313" cy="1162050"/>
          </a:xfrm>
        </p:spPr>
        <p:txBody>
          <a:bodyPr/>
          <a:lstStyle>
            <a:lvl1pPr algn="l">
              <a:defRPr sz="2000" b="1"/>
            </a:lvl1pPr>
          </a:lstStyle>
          <a:p>
            <a:r>
              <a:rPr lang="en-US" smtClean="0"/>
              <a:t>Click to edit Master title style</a:t>
            </a:r>
            <a:endParaRPr lang="en-AU" dirty="0"/>
          </a:p>
        </p:txBody>
      </p:sp>
      <p:sp>
        <p:nvSpPr>
          <p:cNvPr id="3" name="Content Placeholder 2"/>
          <p:cNvSpPr>
            <a:spLocks noGrp="1"/>
          </p:cNvSpPr>
          <p:nvPr>
            <p:ph idx="1"/>
          </p:nvPr>
        </p:nvSpPr>
        <p:spPr>
          <a:xfrm>
            <a:off x="5076056" y="273050"/>
            <a:ext cx="3610744" cy="6203950"/>
          </a:xfrm>
        </p:spPr>
        <p:txBody>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Text Placeholder 3"/>
          <p:cNvSpPr>
            <a:spLocks noGrp="1"/>
          </p:cNvSpPr>
          <p:nvPr>
            <p:ph type="body" sz="half" idx="2"/>
          </p:nvPr>
        </p:nvSpPr>
        <p:spPr>
          <a:xfrm>
            <a:off x="1851719" y="1628800"/>
            <a:ext cx="3008313" cy="48482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962FFCF4-2D0A-4C6C-A721-F5C2AE4D6F15}" type="slidenum">
              <a:rPr lang="en-AU">
                <a:solidFill>
                  <a:srgbClr val="FFFFFF"/>
                </a:solidFill>
              </a:rPr>
              <a:pPr>
                <a:defRPr/>
              </a:pPr>
              <a:t>‹#›</a:t>
            </a:fld>
            <a:endParaRPr lang="en-AU" sz="1400">
              <a:solidFill>
                <a:srgbClr val="1D1D60"/>
              </a:solidFill>
            </a:endParaRPr>
          </a:p>
        </p:txBody>
      </p:sp>
    </p:spTree>
    <p:extLst>
      <p:ext uri="{BB962C8B-B14F-4D97-AF65-F5344CB8AC3E}">
        <p14:creationId xmlns:p14="http://schemas.microsoft.com/office/powerpoint/2010/main" val="1505515041"/>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35696" y="4800600"/>
            <a:ext cx="6768752" cy="566738"/>
          </a:xfrm>
        </p:spPr>
        <p:txBody>
          <a:bodyPr/>
          <a:lstStyle>
            <a:lvl1pPr algn="l">
              <a:defRPr sz="2000" b="1"/>
            </a:lvl1pPr>
          </a:lstStyle>
          <a:p>
            <a:r>
              <a:rPr lang="en-US" smtClean="0"/>
              <a:t>Click to edit Master title style</a:t>
            </a:r>
            <a:endParaRPr lang="en-AU" dirty="0"/>
          </a:p>
        </p:txBody>
      </p:sp>
      <p:sp>
        <p:nvSpPr>
          <p:cNvPr id="3" name="Picture Placeholder 2"/>
          <p:cNvSpPr>
            <a:spLocks noGrp="1"/>
          </p:cNvSpPr>
          <p:nvPr>
            <p:ph type="pic" idx="1"/>
          </p:nvPr>
        </p:nvSpPr>
        <p:spPr>
          <a:xfrm>
            <a:off x="1835696" y="612775"/>
            <a:ext cx="6768752"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AU" noProof="0" smtClean="0"/>
          </a:p>
        </p:txBody>
      </p:sp>
      <p:sp>
        <p:nvSpPr>
          <p:cNvPr id="4" name="Text Placeholder 3"/>
          <p:cNvSpPr>
            <a:spLocks noGrp="1"/>
          </p:cNvSpPr>
          <p:nvPr>
            <p:ph type="body" sz="half" idx="2"/>
          </p:nvPr>
        </p:nvSpPr>
        <p:spPr>
          <a:xfrm>
            <a:off x="1835696" y="5367338"/>
            <a:ext cx="6768752" cy="11096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DB50DB9B-C7B9-4727-ADD3-97ABDC9709E5}" type="slidenum">
              <a:rPr lang="en-AU">
                <a:solidFill>
                  <a:srgbClr val="FFFFFF"/>
                </a:solidFill>
              </a:rPr>
              <a:pPr>
                <a:defRPr/>
              </a:pPr>
              <a:t>‹#›</a:t>
            </a:fld>
            <a:endParaRPr lang="en-AU" sz="1400">
              <a:solidFill>
                <a:srgbClr val="1D1D60"/>
              </a:solidFill>
            </a:endParaRPr>
          </a:p>
        </p:txBody>
      </p:sp>
    </p:spTree>
    <p:extLst>
      <p:ext uri="{BB962C8B-B14F-4D97-AF65-F5344CB8AC3E}">
        <p14:creationId xmlns:p14="http://schemas.microsoft.com/office/powerpoint/2010/main" val="1652111469"/>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8"/>
          <p:cNvSpPr>
            <a:spLocks noGrp="1" noChangeArrowheads="1"/>
          </p:cNvSpPr>
          <p:nvPr>
            <p:ph type="sldNum" sz="quarter" idx="10"/>
          </p:nvPr>
        </p:nvSpPr>
        <p:spPr>
          <a:ln/>
        </p:spPr>
        <p:txBody>
          <a:bodyPr/>
          <a:lstStyle>
            <a:lvl1pPr>
              <a:defRPr/>
            </a:lvl1pPr>
          </a:lstStyle>
          <a:p>
            <a:pPr>
              <a:defRPr/>
            </a:pPr>
            <a:fld id="{A1E9424F-D0E3-4E35-8094-7FC10FD259D7}" type="slidenum">
              <a:rPr lang="en-AU">
                <a:solidFill>
                  <a:srgbClr val="FFFFFF"/>
                </a:solidFill>
              </a:rPr>
              <a:pPr>
                <a:defRPr/>
              </a:pPr>
              <a:t>‹#›</a:t>
            </a:fld>
            <a:endParaRPr lang="en-AU" sz="1400">
              <a:solidFill>
                <a:srgbClr val="1D1D60"/>
              </a:solidFill>
            </a:endParaRPr>
          </a:p>
        </p:txBody>
      </p:sp>
    </p:spTree>
    <p:extLst>
      <p:ext uri="{BB962C8B-B14F-4D97-AF65-F5344CB8AC3E}">
        <p14:creationId xmlns:p14="http://schemas.microsoft.com/office/powerpoint/2010/main" val="1461470321"/>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1350" y="533400"/>
            <a:ext cx="1695450" cy="5943600"/>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1905000" y="533400"/>
            <a:ext cx="493395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8"/>
          <p:cNvSpPr>
            <a:spLocks noGrp="1" noChangeArrowheads="1"/>
          </p:cNvSpPr>
          <p:nvPr>
            <p:ph type="sldNum" sz="quarter" idx="10"/>
          </p:nvPr>
        </p:nvSpPr>
        <p:spPr>
          <a:ln/>
        </p:spPr>
        <p:txBody>
          <a:bodyPr/>
          <a:lstStyle>
            <a:lvl1pPr>
              <a:defRPr/>
            </a:lvl1pPr>
          </a:lstStyle>
          <a:p>
            <a:pPr>
              <a:defRPr/>
            </a:pPr>
            <a:fld id="{3254088D-9DCC-46F7-B35F-00D5B4D62905}" type="slidenum">
              <a:rPr lang="en-AU">
                <a:solidFill>
                  <a:srgbClr val="FFFFFF"/>
                </a:solidFill>
              </a:rPr>
              <a:pPr>
                <a:defRPr/>
              </a:pPr>
              <a:t>‹#›</a:t>
            </a:fld>
            <a:endParaRPr lang="en-AU" sz="1400">
              <a:solidFill>
                <a:srgbClr val="1D1D60"/>
              </a:solidFill>
            </a:endParaRPr>
          </a:p>
        </p:txBody>
      </p:sp>
    </p:spTree>
    <p:extLst>
      <p:ext uri="{BB962C8B-B14F-4D97-AF65-F5344CB8AC3E}">
        <p14:creationId xmlns:p14="http://schemas.microsoft.com/office/powerpoint/2010/main" val="1869108154"/>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835696" y="260648"/>
            <a:ext cx="6851104" cy="1152128"/>
          </a:xfrm>
        </p:spPr>
        <p:txBody>
          <a:bodyPr/>
          <a:lstStyle/>
          <a:p>
            <a:r>
              <a:rPr lang="en-US" smtClean="0"/>
              <a:t>Click to edit Master title style</a:t>
            </a:r>
            <a:endParaRPr lang="en-US" dirty="0"/>
          </a:p>
        </p:txBody>
      </p:sp>
      <p:sp>
        <p:nvSpPr>
          <p:cNvPr id="3" name="ClipArt Placeholder 2"/>
          <p:cNvSpPr>
            <a:spLocks noGrp="1"/>
          </p:cNvSpPr>
          <p:nvPr>
            <p:ph type="clipArt" sz="half" idx="1"/>
          </p:nvPr>
        </p:nvSpPr>
        <p:spPr>
          <a:xfrm>
            <a:off x="1835696" y="1700808"/>
            <a:ext cx="3240360" cy="4425355"/>
          </a:xfrm>
        </p:spPr>
        <p:txBody>
          <a:bodyPr rtlCol="0">
            <a:normAutofit/>
          </a:bodyPr>
          <a:lstStyle/>
          <a:p>
            <a:pPr lvl="0"/>
            <a:r>
              <a:rPr lang="en-US" noProof="0" smtClean="0"/>
              <a:t>Click icon to add clip art</a:t>
            </a:r>
            <a:endParaRPr lang="en-US" noProof="0"/>
          </a:p>
        </p:txBody>
      </p:sp>
      <p:sp>
        <p:nvSpPr>
          <p:cNvPr id="4" name="Text Placeholder 3"/>
          <p:cNvSpPr>
            <a:spLocks noGrp="1"/>
          </p:cNvSpPr>
          <p:nvPr>
            <p:ph type="body" sz="half" idx="2"/>
          </p:nvPr>
        </p:nvSpPr>
        <p:spPr>
          <a:xfrm>
            <a:off x="5292080" y="1700808"/>
            <a:ext cx="3394720" cy="442535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8"/>
          <p:cNvSpPr>
            <a:spLocks noGrp="1" noChangeArrowheads="1"/>
          </p:cNvSpPr>
          <p:nvPr>
            <p:ph type="sldNum" sz="quarter" idx="10"/>
          </p:nvPr>
        </p:nvSpPr>
        <p:spPr>
          <a:xfrm>
            <a:off x="0" y="6477000"/>
            <a:ext cx="1320800" cy="304800"/>
          </a:xfrm>
          <a:ln/>
        </p:spPr>
        <p:txBody>
          <a:bodyPr/>
          <a:lstStyle>
            <a:lvl1pPr>
              <a:defRPr/>
            </a:lvl1pPr>
          </a:lstStyle>
          <a:p>
            <a:pPr>
              <a:defRPr/>
            </a:pPr>
            <a:fld id="{A1E9424F-D0E3-4E35-8094-7FC10FD259D7}" type="slidenum">
              <a:rPr lang="en-AU">
                <a:solidFill>
                  <a:srgbClr val="FFFFFF"/>
                </a:solidFill>
              </a:rPr>
              <a:pPr>
                <a:defRPr/>
              </a:pPr>
              <a:t>‹#›</a:t>
            </a:fld>
            <a:endParaRPr lang="en-AU" sz="1400">
              <a:solidFill>
                <a:srgbClr val="1D1D60"/>
              </a:solidFill>
            </a:endParaRPr>
          </a:p>
        </p:txBody>
      </p:sp>
    </p:spTree>
    <p:extLst>
      <p:ext uri="{BB962C8B-B14F-4D97-AF65-F5344CB8AC3E}">
        <p14:creationId xmlns:p14="http://schemas.microsoft.com/office/powerpoint/2010/main" val="326846855"/>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835696" y="260648"/>
            <a:ext cx="6851104" cy="115212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835696" y="1700808"/>
            <a:ext cx="3312368" cy="442535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lipArt Placeholder 3"/>
          <p:cNvSpPr>
            <a:spLocks noGrp="1"/>
          </p:cNvSpPr>
          <p:nvPr>
            <p:ph type="clipArt" sz="half" idx="2"/>
          </p:nvPr>
        </p:nvSpPr>
        <p:spPr>
          <a:xfrm>
            <a:off x="5364088" y="1700808"/>
            <a:ext cx="3322712" cy="4425355"/>
          </a:xfrm>
        </p:spPr>
        <p:txBody>
          <a:bodyPr rtlCol="0">
            <a:normAutofit/>
          </a:bodyPr>
          <a:lstStyle/>
          <a:p>
            <a:pPr lvl="0"/>
            <a:r>
              <a:rPr lang="en-US" noProof="0" smtClean="0"/>
              <a:t>Click icon to add clip art</a:t>
            </a:r>
            <a:endParaRPr lang="en-US" noProof="0" dirty="0"/>
          </a:p>
        </p:txBody>
      </p:sp>
    </p:spTree>
    <p:extLst>
      <p:ext uri="{BB962C8B-B14F-4D97-AF65-F5344CB8AC3E}">
        <p14:creationId xmlns:p14="http://schemas.microsoft.com/office/powerpoint/2010/main" val="229564929"/>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539552" y="3963144"/>
            <a:ext cx="8136904" cy="834008"/>
          </a:xfrm>
        </p:spPr>
        <p:txBody>
          <a:bodyPr/>
          <a:lstStyle>
            <a:lvl1pPr algn="ctr">
              <a:defRPr>
                <a:solidFill>
                  <a:schemeClr val="bg1"/>
                </a:solidFill>
              </a:defRPr>
            </a:lvl1pPr>
          </a:lstStyle>
          <a:p>
            <a:r>
              <a:rPr lang="en-US" smtClean="0"/>
              <a:t>Click to edit Master title style</a:t>
            </a:r>
            <a:endParaRPr lang="en-AU" dirty="0"/>
          </a:p>
        </p:txBody>
      </p:sp>
      <p:sp>
        <p:nvSpPr>
          <p:cNvPr id="3" name="Subtitle 2"/>
          <p:cNvSpPr>
            <a:spLocks noGrp="1"/>
          </p:cNvSpPr>
          <p:nvPr>
            <p:ph type="subTitle" idx="1"/>
          </p:nvPr>
        </p:nvSpPr>
        <p:spPr>
          <a:xfrm>
            <a:off x="1371600" y="4797152"/>
            <a:ext cx="6400800" cy="936104"/>
          </a:xfrm>
        </p:spPr>
        <p:txBody>
          <a:bodyPr/>
          <a:lstStyle>
            <a:lvl1pPr marL="0" indent="0" algn="ctr">
              <a:buNone/>
              <a:defRPr sz="180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AU" dirty="0"/>
          </a:p>
        </p:txBody>
      </p:sp>
    </p:spTree>
    <p:extLst>
      <p:ext uri="{BB962C8B-B14F-4D97-AF65-F5344CB8AC3E}">
        <p14:creationId xmlns:p14="http://schemas.microsoft.com/office/powerpoint/2010/main" val="2486900068"/>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35696" y="260648"/>
            <a:ext cx="6851104" cy="1152128"/>
          </a:xfrm>
        </p:spPr>
        <p:txBody>
          <a:bodyPr/>
          <a:lstStyle/>
          <a:p>
            <a:r>
              <a:rPr lang="en-US" smtClean="0"/>
              <a:t>Click to edit Master title style</a:t>
            </a:r>
            <a:endParaRPr lang="en-AU" dirty="0"/>
          </a:p>
        </p:txBody>
      </p:sp>
      <p:sp>
        <p:nvSpPr>
          <p:cNvPr id="3" name="Content Placeholder 2"/>
          <p:cNvSpPr>
            <a:spLocks noGrp="1"/>
          </p:cNvSpPr>
          <p:nvPr>
            <p:ph idx="1"/>
          </p:nvPr>
        </p:nvSpPr>
        <p:spPr>
          <a:xfrm>
            <a:off x="1835696" y="1700808"/>
            <a:ext cx="6851104" cy="47761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Rectangle 8"/>
          <p:cNvSpPr>
            <a:spLocks noGrp="1" noChangeArrowheads="1"/>
          </p:cNvSpPr>
          <p:nvPr>
            <p:ph type="sldNum" sz="quarter" idx="10"/>
          </p:nvPr>
        </p:nvSpPr>
        <p:spPr>
          <a:ln/>
        </p:spPr>
        <p:txBody>
          <a:bodyPr/>
          <a:lstStyle>
            <a:lvl1pPr>
              <a:defRPr/>
            </a:lvl1pPr>
          </a:lstStyle>
          <a:p>
            <a:pPr>
              <a:defRPr/>
            </a:pPr>
            <a:fld id="{65DB8DF4-6AFD-4037-92D2-C390D3177DD7}" type="slidenum">
              <a:rPr lang="en-AU">
                <a:solidFill>
                  <a:srgbClr val="FFFFFF"/>
                </a:solidFill>
              </a:rPr>
              <a:pPr>
                <a:defRPr/>
              </a:pPr>
              <a:t>‹#›</a:t>
            </a:fld>
            <a:endParaRPr lang="en-AU" sz="1400">
              <a:solidFill>
                <a:srgbClr val="1D1D60"/>
              </a:solidFill>
            </a:endParaRPr>
          </a:p>
        </p:txBody>
      </p:sp>
    </p:spTree>
    <p:extLst>
      <p:ext uri="{BB962C8B-B14F-4D97-AF65-F5344CB8AC3E}">
        <p14:creationId xmlns:p14="http://schemas.microsoft.com/office/powerpoint/2010/main" val="1441161424"/>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722313" y="3429000"/>
            <a:ext cx="7772400" cy="1224136"/>
          </a:xfrm>
        </p:spPr>
        <p:txBody>
          <a:bodyPr anchor="t"/>
          <a:lstStyle>
            <a:lvl1pPr algn="ctr">
              <a:defRPr sz="2800" b="1" cap="all">
                <a:solidFill>
                  <a:schemeClr val="bg1"/>
                </a:solidFill>
              </a:defRPr>
            </a:lvl1pPr>
          </a:lstStyle>
          <a:p>
            <a:r>
              <a:rPr lang="en-US" smtClean="0"/>
              <a:t>Click to edit Master title style</a:t>
            </a:r>
            <a:endParaRPr lang="en-AU" dirty="0"/>
          </a:p>
        </p:txBody>
      </p:sp>
      <p:sp>
        <p:nvSpPr>
          <p:cNvPr id="3" name="Text Placeholder 2"/>
          <p:cNvSpPr>
            <a:spLocks noGrp="1"/>
          </p:cNvSpPr>
          <p:nvPr>
            <p:ph type="body" idx="1"/>
          </p:nvPr>
        </p:nvSpPr>
        <p:spPr>
          <a:xfrm>
            <a:off x="722313" y="2708920"/>
            <a:ext cx="7772400" cy="720080"/>
          </a:xfrm>
        </p:spPr>
        <p:txBody>
          <a:bodyPr anchor="b"/>
          <a:lstStyle>
            <a:lvl1pPr marL="0" indent="0" algn="ctr">
              <a:buNone/>
              <a:defRPr sz="2000">
                <a:solidFill>
                  <a:schemeClr val="bg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sldNum" sz="quarter" idx="10"/>
          </p:nvPr>
        </p:nvSpPr>
        <p:spPr>
          <a:ln/>
        </p:spPr>
        <p:txBody>
          <a:bodyPr/>
          <a:lstStyle>
            <a:lvl1pPr>
              <a:defRPr/>
            </a:lvl1pPr>
          </a:lstStyle>
          <a:p>
            <a:pPr>
              <a:defRPr/>
            </a:pPr>
            <a:fld id="{D77E7946-FE86-4AB1-8AD9-406CFF652FB3}" type="slidenum">
              <a:rPr lang="en-AU">
                <a:solidFill>
                  <a:srgbClr val="FFFFFF"/>
                </a:solidFill>
              </a:rPr>
              <a:pPr>
                <a:defRPr/>
              </a:pPr>
              <a:t>‹#›</a:t>
            </a:fld>
            <a:endParaRPr lang="en-AU" sz="1400">
              <a:solidFill>
                <a:srgbClr val="1D1D60"/>
              </a:solidFill>
            </a:endParaRPr>
          </a:p>
        </p:txBody>
      </p:sp>
    </p:spTree>
    <p:extLst>
      <p:ext uri="{BB962C8B-B14F-4D97-AF65-F5344CB8AC3E}">
        <p14:creationId xmlns:p14="http://schemas.microsoft.com/office/powerpoint/2010/main" val="4129420220"/>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835696" y="260648"/>
            <a:ext cx="6851104" cy="1152128"/>
          </a:xfrm>
        </p:spPr>
        <p:txBody>
          <a:bodyPr/>
          <a:lstStyle/>
          <a:p>
            <a:r>
              <a:rPr lang="en-US" smtClean="0"/>
              <a:t>Click to edit Master title style</a:t>
            </a:r>
            <a:endParaRPr lang="en-AU" dirty="0"/>
          </a:p>
        </p:txBody>
      </p:sp>
      <p:sp>
        <p:nvSpPr>
          <p:cNvPr id="3" name="Content Placeholder 2"/>
          <p:cNvSpPr>
            <a:spLocks noGrp="1"/>
          </p:cNvSpPr>
          <p:nvPr>
            <p:ph sz="half" idx="1"/>
          </p:nvPr>
        </p:nvSpPr>
        <p:spPr>
          <a:xfrm>
            <a:off x="1835696" y="1700808"/>
            <a:ext cx="3384004" cy="4776192"/>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Content Placeholder 3"/>
          <p:cNvSpPr>
            <a:spLocks noGrp="1"/>
          </p:cNvSpPr>
          <p:nvPr>
            <p:ph sz="half" idx="2"/>
          </p:nvPr>
        </p:nvSpPr>
        <p:spPr>
          <a:xfrm>
            <a:off x="5372100" y="1700808"/>
            <a:ext cx="3314700" cy="4776192"/>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Rectangle 8"/>
          <p:cNvSpPr>
            <a:spLocks noGrp="1" noChangeArrowheads="1"/>
          </p:cNvSpPr>
          <p:nvPr>
            <p:ph type="sldNum" sz="quarter" idx="10"/>
          </p:nvPr>
        </p:nvSpPr>
        <p:spPr>
          <a:ln/>
        </p:spPr>
        <p:txBody>
          <a:bodyPr/>
          <a:lstStyle>
            <a:lvl1pPr>
              <a:defRPr/>
            </a:lvl1pPr>
          </a:lstStyle>
          <a:p>
            <a:pPr>
              <a:defRPr/>
            </a:pPr>
            <a:fld id="{BAA4577D-3242-4EC4-B4C6-DFE30FBA93E1}" type="slidenum">
              <a:rPr lang="en-AU">
                <a:solidFill>
                  <a:srgbClr val="FFFFFF"/>
                </a:solidFill>
              </a:rPr>
              <a:pPr>
                <a:defRPr/>
              </a:pPr>
              <a:t>‹#›</a:t>
            </a:fld>
            <a:endParaRPr lang="en-AU" sz="1400">
              <a:solidFill>
                <a:srgbClr val="1D1D60"/>
              </a:solidFill>
            </a:endParaRPr>
          </a:p>
        </p:txBody>
      </p:sp>
    </p:spTree>
    <p:extLst>
      <p:ext uri="{BB962C8B-B14F-4D97-AF65-F5344CB8AC3E}">
        <p14:creationId xmlns:p14="http://schemas.microsoft.com/office/powerpoint/2010/main" val="151461842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a:ln/>
        </p:spPr>
        <p:txBody>
          <a:bodyPr/>
          <a:lstStyle>
            <a:lvl1pPr>
              <a:defRPr/>
            </a:lvl1pPr>
          </a:lstStyle>
          <a:p>
            <a:pPr>
              <a:defRPr/>
            </a:pPr>
            <a:fld id="{7BEC00D0-6F41-44B5-8B62-8F611A6ED83C}" type="slidenum">
              <a:rPr lang="en-AU"/>
              <a:pPr>
                <a:defRPr/>
              </a:pPr>
              <a:t>‹#›</a:t>
            </a:fld>
            <a:endParaRPr lang="en-AU" sz="1400">
              <a:solidFill>
                <a:srgbClr val="1D1D60"/>
              </a:solidFill>
            </a:endParaRPr>
          </a:p>
        </p:txBody>
      </p:sp>
    </p:spTree>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35696" y="260648"/>
            <a:ext cx="6851104" cy="1152128"/>
          </a:xfrm>
        </p:spPr>
        <p:txBody>
          <a:bodyPr/>
          <a:lstStyle>
            <a:lvl1pPr>
              <a:defRPr>
                <a:solidFill>
                  <a:schemeClr val="tx1"/>
                </a:solidFill>
              </a:defRPr>
            </a:lvl1pPr>
          </a:lstStyle>
          <a:p>
            <a:r>
              <a:rPr lang="en-US" smtClean="0"/>
              <a:t>Click to edit Master title style</a:t>
            </a:r>
            <a:endParaRPr lang="en-AU" dirty="0"/>
          </a:p>
        </p:txBody>
      </p:sp>
      <p:sp>
        <p:nvSpPr>
          <p:cNvPr id="3" name="Text Placeholder 2"/>
          <p:cNvSpPr>
            <a:spLocks noGrp="1"/>
          </p:cNvSpPr>
          <p:nvPr>
            <p:ph type="body" idx="1"/>
          </p:nvPr>
        </p:nvSpPr>
        <p:spPr>
          <a:xfrm>
            <a:off x="1835696" y="1700808"/>
            <a:ext cx="331236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835696" y="2556594"/>
            <a:ext cx="3312368" cy="3735264"/>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Text Placeholder 4"/>
          <p:cNvSpPr>
            <a:spLocks noGrp="1"/>
          </p:cNvSpPr>
          <p:nvPr>
            <p:ph type="body" sz="quarter" idx="3"/>
          </p:nvPr>
        </p:nvSpPr>
        <p:spPr>
          <a:xfrm>
            <a:off x="5364088" y="1700808"/>
            <a:ext cx="3322712"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364088" y="2556594"/>
            <a:ext cx="3322712" cy="3735264"/>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7" name="Rectangle 8"/>
          <p:cNvSpPr>
            <a:spLocks noGrp="1" noChangeArrowheads="1"/>
          </p:cNvSpPr>
          <p:nvPr>
            <p:ph type="sldNum" sz="quarter" idx="10"/>
          </p:nvPr>
        </p:nvSpPr>
        <p:spPr>
          <a:ln/>
        </p:spPr>
        <p:txBody>
          <a:bodyPr/>
          <a:lstStyle>
            <a:lvl1pPr>
              <a:defRPr/>
            </a:lvl1pPr>
          </a:lstStyle>
          <a:p>
            <a:pPr>
              <a:defRPr/>
            </a:pPr>
            <a:fld id="{383F5EA9-F44E-4104-8C57-61F267EE05DB}" type="slidenum">
              <a:rPr lang="en-AU">
                <a:solidFill>
                  <a:srgbClr val="FFFFFF"/>
                </a:solidFill>
              </a:rPr>
              <a:pPr>
                <a:defRPr/>
              </a:pPr>
              <a:t>‹#›</a:t>
            </a:fld>
            <a:endParaRPr lang="en-AU" sz="1400">
              <a:solidFill>
                <a:srgbClr val="1D1D60"/>
              </a:solidFill>
            </a:endParaRPr>
          </a:p>
        </p:txBody>
      </p:sp>
    </p:spTree>
    <p:extLst>
      <p:ext uri="{BB962C8B-B14F-4D97-AF65-F5344CB8AC3E}">
        <p14:creationId xmlns:p14="http://schemas.microsoft.com/office/powerpoint/2010/main" val="224479450"/>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Rectangle 8"/>
          <p:cNvSpPr>
            <a:spLocks noGrp="1" noChangeArrowheads="1"/>
          </p:cNvSpPr>
          <p:nvPr>
            <p:ph type="sldNum" sz="quarter" idx="10"/>
          </p:nvPr>
        </p:nvSpPr>
        <p:spPr>
          <a:ln/>
        </p:spPr>
        <p:txBody>
          <a:bodyPr/>
          <a:lstStyle>
            <a:lvl1pPr>
              <a:defRPr/>
            </a:lvl1pPr>
          </a:lstStyle>
          <a:p>
            <a:pPr>
              <a:defRPr/>
            </a:pPr>
            <a:fld id="{F06A876F-B01B-435F-A47A-3E238DBF96F8}" type="slidenum">
              <a:rPr lang="en-AU">
                <a:solidFill>
                  <a:srgbClr val="FFFFFF"/>
                </a:solidFill>
              </a:rPr>
              <a:pPr>
                <a:defRPr/>
              </a:pPr>
              <a:t>‹#›</a:t>
            </a:fld>
            <a:endParaRPr lang="en-AU" sz="1400">
              <a:solidFill>
                <a:srgbClr val="1D1D60"/>
              </a:solidFill>
            </a:endParaRPr>
          </a:p>
        </p:txBody>
      </p:sp>
    </p:spTree>
    <p:extLst>
      <p:ext uri="{BB962C8B-B14F-4D97-AF65-F5344CB8AC3E}">
        <p14:creationId xmlns:p14="http://schemas.microsoft.com/office/powerpoint/2010/main" val="1029321803"/>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a:ln/>
        </p:spPr>
        <p:txBody>
          <a:bodyPr/>
          <a:lstStyle>
            <a:lvl1pPr>
              <a:defRPr/>
            </a:lvl1pPr>
          </a:lstStyle>
          <a:p>
            <a:pPr>
              <a:defRPr/>
            </a:pPr>
            <a:fld id="{7BEC00D0-6F41-44B5-8B62-8F611A6ED83C}" type="slidenum">
              <a:rPr lang="en-AU">
                <a:solidFill>
                  <a:srgbClr val="FFFFFF"/>
                </a:solidFill>
              </a:rPr>
              <a:pPr>
                <a:defRPr/>
              </a:pPr>
              <a:t>‹#›</a:t>
            </a:fld>
            <a:endParaRPr lang="en-AU" sz="1400">
              <a:solidFill>
                <a:srgbClr val="1D1D60"/>
              </a:solidFill>
            </a:endParaRPr>
          </a:p>
        </p:txBody>
      </p:sp>
    </p:spTree>
    <p:extLst>
      <p:ext uri="{BB962C8B-B14F-4D97-AF65-F5344CB8AC3E}">
        <p14:creationId xmlns:p14="http://schemas.microsoft.com/office/powerpoint/2010/main" val="1979416684"/>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51719" y="273050"/>
            <a:ext cx="3008313" cy="1162050"/>
          </a:xfrm>
        </p:spPr>
        <p:txBody>
          <a:bodyPr/>
          <a:lstStyle>
            <a:lvl1pPr algn="l">
              <a:defRPr sz="2000" b="1"/>
            </a:lvl1pPr>
          </a:lstStyle>
          <a:p>
            <a:r>
              <a:rPr lang="en-US" smtClean="0"/>
              <a:t>Click to edit Master title style</a:t>
            </a:r>
            <a:endParaRPr lang="en-AU" dirty="0"/>
          </a:p>
        </p:txBody>
      </p:sp>
      <p:sp>
        <p:nvSpPr>
          <p:cNvPr id="3" name="Content Placeholder 2"/>
          <p:cNvSpPr>
            <a:spLocks noGrp="1"/>
          </p:cNvSpPr>
          <p:nvPr>
            <p:ph idx="1"/>
          </p:nvPr>
        </p:nvSpPr>
        <p:spPr>
          <a:xfrm>
            <a:off x="5076056" y="273050"/>
            <a:ext cx="3610744" cy="6203950"/>
          </a:xfrm>
        </p:spPr>
        <p:txBody>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Text Placeholder 3"/>
          <p:cNvSpPr>
            <a:spLocks noGrp="1"/>
          </p:cNvSpPr>
          <p:nvPr>
            <p:ph type="body" sz="half" idx="2"/>
          </p:nvPr>
        </p:nvSpPr>
        <p:spPr>
          <a:xfrm>
            <a:off x="1851719" y="1628800"/>
            <a:ext cx="3008313" cy="48482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962FFCF4-2D0A-4C6C-A721-F5C2AE4D6F15}" type="slidenum">
              <a:rPr lang="en-AU">
                <a:solidFill>
                  <a:srgbClr val="FFFFFF"/>
                </a:solidFill>
              </a:rPr>
              <a:pPr>
                <a:defRPr/>
              </a:pPr>
              <a:t>‹#›</a:t>
            </a:fld>
            <a:endParaRPr lang="en-AU" sz="1400">
              <a:solidFill>
                <a:srgbClr val="1D1D60"/>
              </a:solidFill>
            </a:endParaRPr>
          </a:p>
        </p:txBody>
      </p:sp>
    </p:spTree>
    <p:extLst>
      <p:ext uri="{BB962C8B-B14F-4D97-AF65-F5344CB8AC3E}">
        <p14:creationId xmlns:p14="http://schemas.microsoft.com/office/powerpoint/2010/main" val="2132510809"/>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35696" y="4800600"/>
            <a:ext cx="6768752" cy="566738"/>
          </a:xfrm>
        </p:spPr>
        <p:txBody>
          <a:bodyPr/>
          <a:lstStyle>
            <a:lvl1pPr algn="l">
              <a:defRPr sz="2000" b="1"/>
            </a:lvl1pPr>
          </a:lstStyle>
          <a:p>
            <a:r>
              <a:rPr lang="en-US" smtClean="0"/>
              <a:t>Click to edit Master title style</a:t>
            </a:r>
            <a:endParaRPr lang="en-AU" dirty="0"/>
          </a:p>
        </p:txBody>
      </p:sp>
      <p:sp>
        <p:nvSpPr>
          <p:cNvPr id="3" name="Picture Placeholder 2"/>
          <p:cNvSpPr>
            <a:spLocks noGrp="1"/>
          </p:cNvSpPr>
          <p:nvPr>
            <p:ph type="pic" idx="1"/>
          </p:nvPr>
        </p:nvSpPr>
        <p:spPr>
          <a:xfrm>
            <a:off x="1835696" y="612775"/>
            <a:ext cx="6768752"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AU" noProof="0" smtClean="0"/>
          </a:p>
        </p:txBody>
      </p:sp>
      <p:sp>
        <p:nvSpPr>
          <p:cNvPr id="4" name="Text Placeholder 3"/>
          <p:cNvSpPr>
            <a:spLocks noGrp="1"/>
          </p:cNvSpPr>
          <p:nvPr>
            <p:ph type="body" sz="half" idx="2"/>
          </p:nvPr>
        </p:nvSpPr>
        <p:spPr>
          <a:xfrm>
            <a:off x="1835696" y="5367338"/>
            <a:ext cx="6768752" cy="11096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DB50DB9B-C7B9-4727-ADD3-97ABDC9709E5}" type="slidenum">
              <a:rPr lang="en-AU">
                <a:solidFill>
                  <a:srgbClr val="FFFFFF"/>
                </a:solidFill>
              </a:rPr>
              <a:pPr>
                <a:defRPr/>
              </a:pPr>
              <a:t>‹#›</a:t>
            </a:fld>
            <a:endParaRPr lang="en-AU" sz="1400">
              <a:solidFill>
                <a:srgbClr val="1D1D60"/>
              </a:solidFill>
            </a:endParaRPr>
          </a:p>
        </p:txBody>
      </p:sp>
    </p:spTree>
    <p:extLst>
      <p:ext uri="{BB962C8B-B14F-4D97-AF65-F5344CB8AC3E}">
        <p14:creationId xmlns:p14="http://schemas.microsoft.com/office/powerpoint/2010/main" val="1460602516"/>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8"/>
          <p:cNvSpPr>
            <a:spLocks noGrp="1" noChangeArrowheads="1"/>
          </p:cNvSpPr>
          <p:nvPr>
            <p:ph type="sldNum" sz="quarter" idx="10"/>
          </p:nvPr>
        </p:nvSpPr>
        <p:spPr>
          <a:ln/>
        </p:spPr>
        <p:txBody>
          <a:bodyPr/>
          <a:lstStyle>
            <a:lvl1pPr>
              <a:defRPr/>
            </a:lvl1pPr>
          </a:lstStyle>
          <a:p>
            <a:pPr>
              <a:defRPr/>
            </a:pPr>
            <a:fld id="{A1E9424F-D0E3-4E35-8094-7FC10FD259D7}" type="slidenum">
              <a:rPr lang="en-AU">
                <a:solidFill>
                  <a:srgbClr val="FFFFFF"/>
                </a:solidFill>
              </a:rPr>
              <a:pPr>
                <a:defRPr/>
              </a:pPr>
              <a:t>‹#›</a:t>
            </a:fld>
            <a:endParaRPr lang="en-AU" sz="1400">
              <a:solidFill>
                <a:srgbClr val="1D1D60"/>
              </a:solidFill>
            </a:endParaRPr>
          </a:p>
        </p:txBody>
      </p:sp>
    </p:spTree>
    <p:extLst>
      <p:ext uri="{BB962C8B-B14F-4D97-AF65-F5344CB8AC3E}">
        <p14:creationId xmlns:p14="http://schemas.microsoft.com/office/powerpoint/2010/main" val="3896552085"/>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1350" y="533400"/>
            <a:ext cx="1695450" cy="5943600"/>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1905000" y="533400"/>
            <a:ext cx="493395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8"/>
          <p:cNvSpPr>
            <a:spLocks noGrp="1" noChangeArrowheads="1"/>
          </p:cNvSpPr>
          <p:nvPr>
            <p:ph type="sldNum" sz="quarter" idx="10"/>
          </p:nvPr>
        </p:nvSpPr>
        <p:spPr>
          <a:ln/>
        </p:spPr>
        <p:txBody>
          <a:bodyPr/>
          <a:lstStyle>
            <a:lvl1pPr>
              <a:defRPr/>
            </a:lvl1pPr>
          </a:lstStyle>
          <a:p>
            <a:pPr>
              <a:defRPr/>
            </a:pPr>
            <a:fld id="{3254088D-9DCC-46F7-B35F-00D5B4D62905}" type="slidenum">
              <a:rPr lang="en-AU">
                <a:solidFill>
                  <a:srgbClr val="FFFFFF"/>
                </a:solidFill>
              </a:rPr>
              <a:pPr>
                <a:defRPr/>
              </a:pPr>
              <a:t>‹#›</a:t>
            </a:fld>
            <a:endParaRPr lang="en-AU" sz="1400">
              <a:solidFill>
                <a:srgbClr val="1D1D60"/>
              </a:solidFill>
            </a:endParaRPr>
          </a:p>
        </p:txBody>
      </p:sp>
    </p:spTree>
    <p:extLst>
      <p:ext uri="{BB962C8B-B14F-4D97-AF65-F5344CB8AC3E}">
        <p14:creationId xmlns:p14="http://schemas.microsoft.com/office/powerpoint/2010/main" val="1979149227"/>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835696" y="260648"/>
            <a:ext cx="6851104" cy="1152128"/>
          </a:xfrm>
        </p:spPr>
        <p:txBody>
          <a:bodyPr/>
          <a:lstStyle/>
          <a:p>
            <a:r>
              <a:rPr lang="en-US" smtClean="0"/>
              <a:t>Click to edit Master title style</a:t>
            </a:r>
            <a:endParaRPr lang="en-US" dirty="0"/>
          </a:p>
        </p:txBody>
      </p:sp>
      <p:sp>
        <p:nvSpPr>
          <p:cNvPr id="3" name="ClipArt Placeholder 2"/>
          <p:cNvSpPr>
            <a:spLocks noGrp="1"/>
          </p:cNvSpPr>
          <p:nvPr>
            <p:ph type="clipArt" sz="half" idx="1"/>
          </p:nvPr>
        </p:nvSpPr>
        <p:spPr>
          <a:xfrm>
            <a:off x="1835696" y="1700808"/>
            <a:ext cx="3240360" cy="4425355"/>
          </a:xfrm>
        </p:spPr>
        <p:txBody>
          <a:bodyPr rtlCol="0">
            <a:normAutofit/>
          </a:bodyPr>
          <a:lstStyle/>
          <a:p>
            <a:pPr lvl="0"/>
            <a:r>
              <a:rPr lang="en-US" noProof="0" smtClean="0"/>
              <a:t>Click icon to add clip art</a:t>
            </a:r>
            <a:endParaRPr lang="en-US" noProof="0"/>
          </a:p>
        </p:txBody>
      </p:sp>
      <p:sp>
        <p:nvSpPr>
          <p:cNvPr id="4" name="Text Placeholder 3"/>
          <p:cNvSpPr>
            <a:spLocks noGrp="1"/>
          </p:cNvSpPr>
          <p:nvPr>
            <p:ph type="body" sz="half" idx="2"/>
          </p:nvPr>
        </p:nvSpPr>
        <p:spPr>
          <a:xfrm>
            <a:off x="5292080" y="1700808"/>
            <a:ext cx="3394720" cy="442535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8"/>
          <p:cNvSpPr>
            <a:spLocks noGrp="1" noChangeArrowheads="1"/>
          </p:cNvSpPr>
          <p:nvPr>
            <p:ph type="sldNum" sz="quarter" idx="10"/>
          </p:nvPr>
        </p:nvSpPr>
        <p:spPr>
          <a:xfrm>
            <a:off x="0" y="6477000"/>
            <a:ext cx="1320800" cy="304800"/>
          </a:xfrm>
          <a:ln/>
        </p:spPr>
        <p:txBody>
          <a:bodyPr/>
          <a:lstStyle>
            <a:lvl1pPr>
              <a:defRPr/>
            </a:lvl1pPr>
          </a:lstStyle>
          <a:p>
            <a:pPr>
              <a:defRPr/>
            </a:pPr>
            <a:fld id="{A1E9424F-D0E3-4E35-8094-7FC10FD259D7}" type="slidenum">
              <a:rPr lang="en-AU">
                <a:solidFill>
                  <a:srgbClr val="FFFFFF"/>
                </a:solidFill>
              </a:rPr>
              <a:pPr>
                <a:defRPr/>
              </a:pPr>
              <a:t>‹#›</a:t>
            </a:fld>
            <a:endParaRPr lang="en-AU" sz="1400">
              <a:solidFill>
                <a:srgbClr val="1D1D60"/>
              </a:solidFill>
            </a:endParaRPr>
          </a:p>
        </p:txBody>
      </p:sp>
    </p:spTree>
    <p:extLst>
      <p:ext uri="{BB962C8B-B14F-4D97-AF65-F5344CB8AC3E}">
        <p14:creationId xmlns:p14="http://schemas.microsoft.com/office/powerpoint/2010/main" val="3104090202"/>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835696" y="260648"/>
            <a:ext cx="6851104" cy="115212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835696" y="1700808"/>
            <a:ext cx="3312368" cy="442535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lipArt Placeholder 3"/>
          <p:cNvSpPr>
            <a:spLocks noGrp="1"/>
          </p:cNvSpPr>
          <p:nvPr>
            <p:ph type="clipArt" sz="half" idx="2"/>
          </p:nvPr>
        </p:nvSpPr>
        <p:spPr>
          <a:xfrm>
            <a:off x="5364088" y="1700808"/>
            <a:ext cx="3322712" cy="4425355"/>
          </a:xfrm>
        </p:spPr>
        <p:txBody>
          <a:bodyPr rtlCol="0">
            <a:normAutofit/>
          </a:bodyPr>
          <a:lstStyle/>
          <a:p>
            <a:pPr lvl="0"/>
            <a:r>
              <a:rPr lang="en-US" noProof="0" smtClean="0"/>
              <a:t>Click icon to add clip art</a:t>
            </a:r>
            <a:endParaRPr lang="en-US" noProof="0" dirty="0"/>
          </a:p>
        </p:txBody>
      </p:sp>
    </p:spTree>
    <p:extLst>
      <p:ext uri="{BB962C8B-B14F-4D97-AF65-F5344CB8AC3E}">
        <p14:creationId xmlns:p14="http://schemas.microsoft.com/office/powerpoint/2010/main" val="3930478546"/>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539552" y="3963144"/>
            <a:ext cx="8136904" cy="834008"/>
          </a:xfrm>
        </p:spPr>
        <p:txBody>
          <a:bodyPr/>
          <a:lstStyle>
            <a:lvl1pPr algn="ctr">
              <a:defRPr>
                <a:solidFill>
                  <a:schemeClr val="bg1"/>
                </a:solidFill>
              </a:defRPr>
            </a:lvl1pPr>
          </a:lstStyle>
          <a:p>
            <a:r>
              <a:rPr lang="en-US" smtClean="0"/>
              <a:t>Click to edit Master title style</a:t>
            </a:r>
            <a:endParaRPr lang="en-AU" dirty="0"/>
          </a:p>
        </p:txBody>
      </p:sp>
      <p:sp>
        <p:nvSpPr>
          <p:cNvPr id="3" name="Subtitle 2"/>
          <p:cNvSpPr>
            <a:spLocks noGrp="1"/>
          </p:cNvSpPr>
          <p:nvPr>
            <p:ph type="subTitle" idx="1"/>
          </p:nvPr>
        </p:nvSpPr>
        <p:spPr>
          <a:xfrm>
            <a:off x="1371600" y="4797152"/>
            <a:ext cx="6400800" cy="936104"/>
          </a:xfrm>
        </p:spPr>
        <p:txBody>
          <a:bodyPr/>
          <a:lstStyle>
            <a:lvl1pPr marL="0" indent="0" algn="ctr">
              <a:buNone/>
              <a:defRPr sz="180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AU" dirty="0"/>
          </a:p>
        </p:txBody>
      </p:sp>
    </p:spTree>
    <p:extLst>
      <p:ext uri="{BB962C8B-B14F-4D97-AF65-F5344CB8AC3E}">
        <p14:creationId xmlns:p14="http://schemas.microsoft.com/office/powerpoint/2010/main" val="290575849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51719" y="273050"/>
            <a:ext cx="3008313" cy="1162050"/>
          </a:xfrm>
        </p:spPr>
        <p:txBody>
          <a:bodyPr/>
          <a:lstStyle>
            <a:lvl1pPr algn="l">
              <a:defRPr sz="2000" b="1"/>
            </a:lvl1pPr>
          </a:lstStyle>
          <a:p>
            <a:r>
              <a:rPr lang="en-US" smtClean="0"/>
              <a:t>Click to edit Master title style</a:t>
            </a:r>
            <a:endParaRPr lang="en-AU" dirty="0"/>
          </a:p>
        </p:txBody>
      </p:sp>
      <p:sp>
        <p:nvSpPr>
          <p:cNvPr id="3" name="Content Placeholder 2"/>
          <p:cNvSpPr>
            <a:spLocks noGrp="1"/>
          </p:cNvSpPr>
          <p:nvPr>
            <p:ph idx="1"/>
          </p:nvPr>
        </p:nvSpPr>
        <p:spPr>
          <a:xfrm>
            <a:off x="5076056" y="273050"/>
            <a:ext cx="3610744" cy="6203950"/>
          </a:xfrm>
        </p:spPr>
        <p:txBody>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Text Placeholder 3"/>
          <p:cNvSpPr>
            <a:spLocks noGrp="1"/>
          </p:cNvSpPr>
          <p:nvPr>
            <p:ph type="body" sz="half" idx="2"/>
          </p:nvPr>
        </p:nvSpPr>
        <p:spPr>
          <a:xfrm>
            <a:off x="1851719" y="1628800"/>
            <a:ext cx="3008313" cy="48482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962FFCF4-2D0A-4C6C-A721-F5C2AE4D6F15}" type="slidenum">
              <a:rPr lang="en-AU"/>
              <a:pPr>
                <a:defRPr/>
              </a:pPr>
              <a:t>‹#›</a:t>
            </a:fld>
            <a:endParaRPr lang="en-AU" sz="1400">
              <a:solidFill>
                <a:srgbClr val="1D1D60"/>
              </a:solidFill>
            </a:endParaRPr>
          </a:p>
        </p:txBody>
      </p:sp>
    </p:spTree>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35696" y="260648"/>
            <a:ext cx="6851104" cy="1152128"/>
          </a:xfrm>
        </p:spPr>
        <p:txBody>
          <a:bodyPr/>
          <a:lstStyle/>
          <a:p>
            <a:r>
              <a:rPr lang="en-US" smtClean="0"/>
              <a:t>Click to edit Master title style</a:t>
            </a:r>
            <a:endParaRPr lang="en-AU" dirty="0"/>
          </a:p>
        </p:txBody>
      </p:sp>
      <p:sp>
        <p:nvSpPr>
          <p:cNvPr id="3" name="Content Placeholder 2"/>
          <p:cNvSpPr>
            <a:spLocks noGrp="1"/>
          </p:cNvSpPr>
          <p:nvPr>
            <p:ph idx="1"/>
          </p:nvPr>
        </p:nvSpPr>
        <p:spPr>
          <a:xfrm>
            <a:off x="1835696" y="1700808"/>
            <a:ext cx="6851104" cy="47761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Rectangle 8"/>
          <p:cNvSpPr>
            <a:spLocks noGrp="1" noChangeArrowheads="1"/>
          </p:cNvSpPr>
          <p:nvPr>
            <p:ph type="sldNum" sz="quarter" idx="10"/>
          </p:nvPr>
        </p:nvSpPr>
        <p:spPr>
          <a:ln/>
        </p:spPr>
        <p:txBody>
          <a:bodyPr/>
          <a:lstStyle>
            <a:lvl1pPr>
              <a:defRPr/>
            </a:lvl1pPr>
          </a:lstStyle>
          <a:p>
            <a:pPr>
              <a:defRPr/>
            </a:pPr>
            <a:fld id="{65DB8DF4-6AFD-4037-92D2-C390D3177DD7}" type="slidenum">
              <a:rPr lang="en-AU">
                <a:solidFill>
                  <a:srgbClr val="FFFFFF"/>
                </a:solidFill>
              </a:rPr>
              <a:pPr>
                <a:defRPr/>
              </a:pPr>
              <a:t>‹#›</a:t>
            </a:fld>
            <a:endParaRPr lang="en-AU" sz="1400">
              <a:solidFill>
                <a:srgbClr val="1D1D60"/>
              </a:solidFill>
            </a:endParaRPr>
          </a:p>
        </p:txBody>
      </p:sp>
    </p:spTree>
    <p:extLst>
      <p:ext uri="{BB962C8B-B14F-4D97-AF65-F5344CB8AC3E}">
        <p14:creationId xmlns:p14="http://schemas.microsoft.com/office/powerpoint/2010/main" val="3067870902"/>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722313" y="3429000"/>
            <a:ext cx="7772400" cy="1224136"/>
          </a:xfrm>
        </p:spPr>
        <p:txBody>
          <a:bodyPr anchor="t"/>
          <a:lstStyle>
            <a:lvl1pPr algn="ctr">
              <a:defRPr sz="2800" b="1" cap="all">
                <a:solidFill>
                  <a:schemeClr val="bg1"/>
                </a:solidFill>
              </a:defRPr>
            </a:lvl1pPr>
          </a:lstStyle>
          <a:p>
            <a:r>
              <a:rPr lang="en-US" smtClean="0"/>
              <a:t>Click to edit Master title style</a:t>
            </a:r>
            <a:endParaRPr lang="en-AU" dirty="0"/>
          </a:p>
        </p:txBody>
      </p:sp>
      <p:sp>
        <p:nvSpPr>
          <p:cNvPr id="3" name="Text Placeholder 2"/>
          <p:cNvSpPr>
            <a:spLocks noGrp="1"/>
          </p:cNvSpPr>
          <p:nvPr>
            <p:ph type="body" idx="1"/>
          </p:nvPr>
        </p:nvSpPr>
        <p:spPr>
          <a:xfrm>
            <a:off x="722313" y="2708920"/>
            <a:ext cx="7772400" cy="720080"/>
          </a:xfrm>
        </p:spPr>
        <p:txBody>
          <a:bodyPr anchor="b"/>
          <a:lstStyle>
            <a:lvl1pPr marL="0" indent="0" algn="ctr">
              <a:buNone/>
              <a:defRPr sz="2000">
                <a:solidFill>
                  <a:schemeClr val="bg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sldNum" sz="quarter" idx="10"/>
          </p:nvPr>
        </p:nvSpPr>
        <p:spPr>
          <a:ln/>
        </p:spPr>
        <p:txBody>
          <a:bodyPr/>
          <a:lstStyle>
            <a:lvl1pPr>
              <a:defRPr/>
            </a:lvl1pPr>
          </a:lstStyle>
          <a:p>
            <a:pPr>
              <a:defRPr/>
            </a:pPr>
            <a:fld id="{D77E7946-FE86-4AB1-8AD9-406CFF652FB3}" type="slidenum">
              <a:rPr lang="en-AU">
                <a:solidFill>
                  <a:srgbClr val="FFFFFF"/>
                </a:solidFill>
              </a:rPr>
              <a:pPr>
                <a:defRPr/>
              </a:pPr>
              <a:t>‹#›</a:t>
            </a:fld>
            <a:endParaRPr lang="en-AU" sz="1400">
              <a:solidFill>
                <a:srgbClr val="1D1D60"/>
              </a:solidFill>
            </a:endParaRPr>
          </a:p>
        </p:txBody>
      </p:sp>
    </p:spTree>
    <p:extLst>
      <p:ext uri="{BB962C8B-B14F-4D97-AF65-F5344CB8AC3E}">
        <p14:creationId xmlns:p14="http://schemas.microsoft.com/office/powerpoint/2010/main" val="2472869363"/>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835696" y="260648"/>
            <a:ext cx="6851104" cy="1152128"/>
          </a:xfrm>
        </p:spPr>
        <p:txBody>
          <a:bodyPr/>
          <a:lstStyle/>
          <a:p>
            <a:r>
              <a:rPr lang="en-US" smtClean="0"/>
              <a:t>Click to edit Master title style</a:t>
            </a:r>
            <a:endParaRPr lang="en-AU" dirty="0"/>
          </a:p>
        </p:txBody>
      </p:sp>
      <p:sp>
        <p:nvSpPr>
          <p:cNvPr id="3" name="Content Placeholder 2"/>
          <p:cNvSpPr>
            <a:spLocks noGrp="1"/>
          </p:cNvSpPr>
          <p:nvPr>
            <p:ph sz="half" idx="1"/>
          </p:nvPr>
        </p:nvSpPr>
        <p:spPr>
          <a:xfrm>
            <a:off x="1835696" y="1700808"/>
            <a:ext cx="3384004" cy="4776192"/>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Content Placeholder 3"/>
          <p:cNvSpPr>
            <a:spLocks noGrp="1"/>
          </p:cNvSpPr>
          <p:nvPr>
            <p:ph sz="half" idx="2"/>
          </p:nvPr>
        </p:nvSpPr>
        <p:spPr>
          <a:xfrm>
            <a:off x="5372100" y="1700808"/>
            <a:ext cx="3314700" cy="4776192"/>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Rectangle 8"/>
          <p:cNvSpPr>
            <a:spLocks noGrp="1" noChangeArrowheads="1"/>
          </p:cNvSpPr>
          <p:nvPr>
            <p:ph type="sldNum" sz="quarter" idx="10"/>
          </p:nvPr>
        </p:nvSpPr>
        <p:spPr>
          <a:ln/>
        </p:spPr>
        <p:txBody>
          <a:bodyPr/>
          <a:lstStyle>
            <a:lvl1pPr>
              <a:defRPr/>
            </a:lvl1pPr>
          </a:lstStyle>
          <a:p>
            <a:pPr>
              <a:defRPr/>
            </a:pPr>
            <a:fld id="{BAA4577D-3242-4EC4-B4C6-DFE30FBA93E1}" type="slidenum">
              <a:rPr lang="en-AU">
                <a:solidFill>
                  <a:srgbClr val="FFFFFF"/>
                </a:solidFill>
              </a:rPr>
              <a:pPr>
                <a:defRPr/>
              </a:pPr>
              <a:t>‹#›</a:t>
            </a:fld>
            <a:endParaRPr lang="en-AU" sz="1400">
              <a:solidFill>
                <a:srgbClr val="1D1D60"/>
              </a:solidFill>
            </a:endParaRPr>
          </a:p>
        </p:txBody>
      </p:sp>
    </p:spTree>
    <p:extLst>
      <p:ext uri="{BB962C8B-B14F-4D97-AF65-F5344CB8AC3E}">
        <p14:creationId xmlns:p14="http://schemas.microsoft.com/office/powerpoint/2010/main" val="3033476320"/>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35696" y="260648"/>
            <a:ext cx="6851104" cy="1152128"/>
          </a:xfrm>
        </p:spPr>
        <p:txBody>
          <a:bodyPr/>
          <a:lstStyle>
            <a:lvl1pPr>
              <a:defRPr>
                <a:solidFill>
                  <a:schemeClr val="tx1"/>
                </a:solidFill>
              </a:defRPr>
            </a:lvl1pPr>
          </a:lstStyle>
          <a:p>
            <a:r>
              <a:rPr lang="en-US" smtClean="0"/>
              <a:t>Click to edit Master title style</a:t>
            </a:r>
            <a:endParaRPr lang="en-AU" dirty="0"/>
          </a:p>
        </p:txBody>
      </p:sp>
      <p:sp>
        <p:nvSpPr>
          <p:cNvPr id="3" name="Text Placeholder 2"/>
          <p:cNvSpPr>
            <a:spLocks noGrp="1"/>
          </p:cNvSpPr>
          <p:nvPr>
            <p:ph type="body" idx="1"/>
          </p:nvPr>
        </p:nvSpPr>
        <p:spPr>
          <a:xfrm>
            <a:off x="1835696" y="1700808"/>
            <a:ext cx="331236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835696" y="2556594"/>
            <a:ext cx="3312368" cy="3735264"/>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Text Placeholder 4"/>
          <p:cNvSpPr>
            <a:spLocks noGrp="1"/>
          </p:cNvSpPr>
          <p:nvPr>
            <p:ph type="body" sz="quarter" idx="3"/>
          </p:nvPr>
        </p:nvSpPr>
        <p:spPr>
          <a:xfrm>
            <a:off x="5364088" y="1700808"/>
            <a:ext cx="3322712"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364088" y="2556594"/>
            <a:ext cx="3322712" cy="3735264"/>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7" name="Rectangle 8"/>
          <p:cNvSpPr>
            <a:spLocks noGrp="1" noChangeArrowheads="1"/>
          </p:cNvSpPr>
          <p:nvPr>
            <p:ph type="sldNum" sz="quarter" idx="10"/>
          </p:nvPr>
        </p:nvSpPr>
        <p:spPr>
          <a:ln/>
        </p:spPr>
        <p:txBody>
          <a:bodyPr/>
          <a:lstStyle>
            <a:lvl1pPr>
              <a:defRPr/>
            </a:lvl1pPr>
          </a:lstStyle>
          <a:p>
            <a:pPr>
              <a:defRPr/>
            </a:pPr>
            <a:fld id="{383F5EA9-F44E-4104-8C57-61F267EE05DB}" type="slidenum">
              <a:rPr lang="en-AU">
                <a:solidFill>
                  <a:srgbClr val="FFFFFF"/>
                </a:solidFill>
              </a:rPr>
              <a:pPr>
                <a:defRPr/>
              </a:pPr>
              <a:t>‹#›</a:t>
            </a:fld>
            <a:endParaRPr lang="en-AU" sz="1400">
              <a:solidFill>
                <a:srgbClr val="1D1D60"/>
              </a:solidFill>
            </a:endParaRPr>
          </a:p>
        </p:txBody>
      </p:sp>
    </p:spTree>
    <p:extLst>
      <p:ext uri="{BB962C8B-B14F-4D97-AF65-F5344CB8AC3E}">
        <p14:creationId xmlns:p14="http://schemas.microsoft.com/office/powerpoint/2010/main" val="1545551718"/>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Rectangle 8"/>
          <p:cNvSpPr>
            <a:spLocks noGrp="1" noChangeArrowheads="1"/>
          </p:cNvSpPr>
          <p:nvPr>
            <p:ph type="sldNum" sz="quarter" idx="10"/>
          </p:nvPr>
        </p:nvSpPr>
        <p:spPr>
          <a:ln/>
        </p:spPr>
        <p:txBody>
          <a:bodyPr/>
          <a:lstStyle>
            <a:lvl1pPr>
              <a:defRPr/>
            </a:lvl1pPr>
          </a:lstStyle>
          <a:p>
            <a:pPr>
              <a:defRPr/>
            </a:pPr>
            <a:fld id="{F06A876F-B01B-435F-A47A-3E238DBF96F8}" type="slidenum">
              <a:rPr lang="en-AU">
                <a:solidFill>
                  <a:srgbClr val="FFFFFF"/>
                </a:solidFill>
              </a:rPr>
              <a:pPr>
                <a:defRPr/>
              </a:pPr>
              <a:t>‹#›</a:t>
            </a:fld>
            <a:endParaRPr lang="en-AU" sz="1400">
              <a:solidFill>
                <a:srgbClr val="1D1D60"/>
              </a:solidFill>
            </a:endParaRPr>
          </a:p>
        </p:txBody>
      </p:sp>
    </p:spTree>
    <p:extLst>
      <p:ext uri="{BB962C8B-B14F-4D97-AF65-F5344CB8AC3E}">
        <p14:creationId xmlns:p14="http://schemas.microsoft.com/office/powerpoint/2010/main" val="760994414"/>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a:ln/>
        </p:spPr>
        <p:txBody>
          <a:bodyPr/>
          <a:lstStyle>
            <a:lvl1pPr>
              <a:defRPr/>
            </a:lvl1pPr>
          </a:lstStyle>
          <a:p>
            <a:pPr>
              <a:defRPr/>
            </a:pPr>
            <a:fld id="{7BEC00D0-6F41-44B5-8B62-8F611A6ED83C}" type="slidenum">
              <a:rPr lang="en-AU">
                <a:solidFill>
                  <a:srgbClr val="FFFFFF"/>
                </a:solidFill>
              </a:rPr>
              <a:pPr>
                <a:defRPr/>
              </a:pPr>
              <a:t>‹#›</a:t>
            </a:fld>
            <a:endParaRPr lang="en-AU" sz="1400">
              <a:solidFill>
                <a:srgbClr val="1D1D60"/>
              </a:solidFill>
            </a:endParaRPr>
          </a:p>
        </p:txBody>
      </p:sp>
    </p:spTree>
    <p:extLst>
      <p:ext uri="{BB962C8B-B14F-4D97-AF65-F5344CB8AC3E}">
        <p14:creationId xmlns:p14="http://schemas.microsoft.com/office/powerpoint/2010/main" val="3505444588"/>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51719" y="273050"/>
            <a:ext cx="3008313" cy="1162050"/>
          </a:xfrm>
        </p:spPr>
        <p:txBody>
          <a:bodyPr/>
          <a:lstStyle>
            <a:lvl1pPr algn="l">
              <a:defRPr sz="2000" b="1"/>
            </a:lvl1pPr>
          </a:lstStyle>
          <a:p>
            <a:r>
              <a:rPr lang="en-US" smtClean="0"/>
              <a:t>Click to edit Master title style</a:t>
            </a:r>
            <a:endParaRPr lang="en-AU" dirty="0"/>
          </a:p>
        </p:txBody>
      </p:sp>
      <p:sp>
        <p:nvSpPr>
          <p:cNvPr id="3" name="Content Placeholder 2"/>
          <p:cNvSpPr>
            <a:spLocks noGrp="1"/>
          </p:cNvSpPr>
          <p:nvPr>
            <p:ph idx="1"/>
          </p:nvPr>
        </p:nvSpPr>
        <p:spPr>
          <a:xfrm>
            <a:off x="5076056" y="273050"/>
            <a:ext cx="3610744" cy="6203950"/>
          </a:xfrm>
        </p:spPr>
        <p:txBody>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Text Placeholder 3"/>
          <p:cNvSpPr>
            <a:spLocks noGrp="1"/>
          </p:cNvSpPr>
          <p:nvPr>
            <p:ph type="body" sz="half" idx="2"/>
          </p:nvPr>
        </p:nvSpPr>
        <p:spPr>
          <a:xfrm>
            <a:off x="1851719" y="1628800"/>
            <a:ext cx="3008313" cy="48482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962FFCF4-2D0A-4C6C-A721-F5C2AE4D6F15}" type="slidenum">
              <a:rPr lang="en-AU">
                <a:solidFill>
                  <a:srgbClr val="FFFFFF"/>
                </a:solidFill>
              </a:rPr>
              <a:pPr>
                <a:defRPr/>
              </a:pPr>
              <a:t>‹#›</a:t>
            </a:fld>
            <a:endParaRPr lang="en-AU" sz="1400">
              <a:solidFill>
                <a:srgbClr val="1D1D60"/>
              </a:solidFill>
            </a:endParaRPr>
          </a:p>
        </p:txBody>
      </p:sp>
    </p:spTree>
    <p:extLst>
      <p:ext uri="{BB962C8B-B14F-4D97-AF65-F5344CB8AC3E}">
        <p14:creationId xmlns:p14="http://schemas.microsoft.com/office/powerpoint/2010/main" val="1640345271"/>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35696" y="4800600"/>
            <a:ext cx="6768752" cy="566738"/>
          </a:xfrm>
        </p:spPr>
        <p:txBody>
          <a:bodyPr/>
          <a:lstStyle>
            <a:lvl1pPr algn="l">
              <a:defRPr sz="2000" b="1"/>
            </a:lvl1pPr>
          </a:lstStyle>
          <a:p>
            <a:r>
              <a:rPr lang="en-US" smtClean="0"/>
              <a:t>Click to edit Master title style</a:t>
            </a:r>
            <a:endParaRPr lang="en-AU" dirty="0"/>
          </a:p>
        </p:txBody>
      </p:sp>
      <p:sp>
        <p:nvSpPr>
          <p:cNvPr id="3" name="Picture Placeholder 2"/>
          <p:cNvSpPr>
            <a:spLocks noGrp="1"/>
          </p:cNvSpPr>
          <p:nvPr>
            <p:ph type="pic" idx="1"/>
          </p:nvPr>
        </p:nvSpPr>
        <p:spPr>
          <a:xfrm>
            <a:off x="1835696" y="612775"/>
            <a:ext cx="6768752"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AU" noProof="0" smtClean="0"/>
          </a:p>
        </p:txBody>
      </p:sp>
      <p:sp>
        <p:nvSpPr>
          <p:cNvPr id="4" name="Text Placeholder 3"/>
          <p:cNvSpPr>
            <a:spLocks noGrp="1"/>
          </p:cNvSpPr>
          <p:nvPr>
            <p:ph type="body" sz="half" idx="2"/>
          </p:nvPr>
        </p:nvSpPr>
        <p:spPr>
          <a:xfrm>
            <a:off x="1835696" y="5367338"/>
            <a:ext cx="6768752" cy="11096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DB50DB9B-C7B9-4727-ADD3-97ABDC9709E5}" type="slidenum">
              <a:rPr lang="en-AU">
                <a:solidFill>
                  <a:srgbClr val="FFFFFF"/>
                </a:solidFill>
              </a:rPr>
              <a:pPr>
                <a:defRPr/>
              </a:pPr>
              <a:t>‹#›</a:t>
            </a:fld>
            <a:endParaRPr lang="en-AU" sz="1400">
              <a:solidFill>
                <a:srgbClr val="1D1D60"/>
              </a:solidFill>
            </a:endParaRPr>
          </a:p>
        </p:txBody>
      </p:sp>
    </p:spTree>
    <p:extLst>
      <p:ext uri="{BB962C8B-B14F-4D97-AF65-F5344CB8AC3E}">
        <p14:creationId xmlns:p14="http://schemas.microsoft.com/office/powerpoint/2010/main" val="2911339068"/>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8"/>
          <p:cNvSpPr>
            <a:spLocks noGrp="1" noChangeArrowheads="1"/>
          </p:cNvSpPr>
          <p:nvPr>
            <p:ph type="sldNum" sz="quarter" idx="10"/>
          </p:nvPr>
        </p:nvSpPr>
        <p:spPr>
          <a:ln/>
        </p:spPr>
        <p:txBody>
          <a:bodyPr/>
          <a:lstStyle>
            <a:lvl1pPr>
              <a:defRPr/>
            </a:lvl1pPr>
          </a:lstStyle>
          <a:p>
            <a:pPr>
              <a:defRPr/>
            </a:pPr>
            <a:fld id="{A1E9424F-D0E3-4E35-8094-7FC10FD259D7}" type="slidenum">
              <a:rPr lang="en-AU">
                <a:solidFill>
                  <a:srgbClr val="FFFFFF"/>
                </a:solidFill>
              </a:rPr>
              <a:pPr>
                <a:defRPr/>
              </a:pPr>
              <a:t>‹#›</a:t>
            </a:fld>
            <a:endParaRPr lang="en-AU" sz="1400">
              <a:solidFill>
                <a:srgbClr val="1D1D60"/>
              </a:solidFill>
            </a:endParaRPr>
          </a:p>
        </p:txBody>
      </p:sp>
    </p:spTree>
    <p:extLst>
      <p:ext uri="{BB962C8B-B14F-4D97-AF65-F5344CB8AC3E}">
        <p14:creationId xmlns:p14="http://schemas.microsoft.com/office/powerpoint/2010/main" val="2704135010"/>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1350" y="533400"/>
            <a:ext cx="1695450" cy="5943600"/>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1905000" y="533400"/>
            <a:ext cx="493395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8"/>
          <p:cNvSpPr>
            <a:spLocks noGrp="1" noChangeArrowheads="1"/>
          </p:cNvSpPr>
          <p:nvPr>
            <p:ph type="sldNum" sz="quarter" idx="10"/>
          </p:nvPr>
        </p:nvSpPr>
        <p:spPr>
          <a:ln/>
        </p:spPr>
        <p:txBody>
          <a:bodyPr/>
          <a:lstStyle>
            <a:lvl1pPr>
              <a:defRPr/>
            </a:lvl1pPr>
          </a:lstStyle>
          <a:p>
            <a:pPr>
              <a:defRPr/>
            </a:pPr>
            <a:fld id="{3254088D-9DCC-46F7-B35F-00D5B4D62905}" type="slidenum">
              <a:rPr lang="en-AU">
                <a:solidFill>
                  <a:srgbClr val="FFFFFF"/>
                </a:solidFill>
              </a:rPr>
              <a:pPr>
                <a:defRPr/>
              </a:pPr>
              <a:t>‹#›</a:t>
            </a:fld>
            <a:endParaRPr lang="en-AU" sz="1400">
              <a:solidFill>
                <a:srgbClr val="1D1D60"/>
              </a:solidFill>
            </a:endParaRPr>
          </a:p>
        </p:txBody>
      </p:sp>
    </p:spTree>
    <p:extLst>
      <p:ext uri="{BB962C8B-B14F-4D97-AF65-F5344CB8AC3E}">
        <p14:creationId xmlns:p14="http://schemas.microsoft.com/office/powerpoint/2010/main" val="427401776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35696" y="4800600"/>
            <a:ext cx="6768752" cy="566738"/>
          </a:xfrm>
        </p:spPr>
        <p:txBody>
          <a:bodyPr/>
          <a:lstStyle>
            <a:lvl1pPr algn="l">
              <a:defRPr sz="2000" b="1"/>
            </a:lvl1pPr>
          </a:lstStyle>
          <a:p>
            <a:r>
              <a:rPr lang="en-US" smtClean="0"/>
              <a:t>Click to edit Master title style</a:t>
            </a:r>
            <a:endParaRPr lang="en-AU" dirty="0"/>
          </a:p>
        </p:txBody>
      </p:sp>
      <p:sp>
        <p:nvSpPr>
          <p:cNvPr id="3" name="Picture Placeholder 2"/>
          <p:cNvSpPr>
            <a:spLocks noGrp="1"/>
          </p:cNvSpPr>
          <p:nvPr>
            <p:ph type="pic" idx="1"/>
          </p:nvPr>
        </p:nvSpPr>
        <p:spPr>
          <a:xfrm>
            <a:off x="1835696" y="612775"/>
            <a:ext cx="6768752"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AU" noProof="0" smtClean="0"/>
          </a:p>
        </p:txBody>
      </p:sp>
      <p:sp>
        <p:nvSpPr>
          <p:cNvPr id="4" name="Text Placeholder 3"/>
          <p:cNvSpPr>
            <a:spLocks noGrp="1"/>
          </p:cNvSpPr>
          <p:nvPr>
            <p:ph type="body" sz="half" idx="2"/>
          </p:nvPr>
        </p:nvSpPr>
        <p:spPr>
          <a:xfrm>
            <a:off x="1835696" y="5367338"/>
            <a:ext cx="6768752" cy="11096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DB50DB9B-C7B9-4727-ADD3-97ABDC9709E5}" type="slidenum">
              <a:rPr lang="en-AU"/>
              <a:pPr>
                <a:defRPr/>
              </a:pPr>
              <a:t>‹#›</a:t>
            </a:fld>
            <a:endParaRPr lang="en-AU" sz="1400">
              <a:solidFill>
                <a:srgbClr val="1D1D60"/>
              </a:solidFill>
            </a:endParaRPr>
          </a:p>
        </p:txBody>
      </p:sp>
    </p:spTree>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835696" y="260648"/>
            <a:ext cx="6851104" cy="1152128"/>
          </a:xfrm>
        </p:spPr>
        <p:txBody>
          <a:bodyPr/>
          <a:lstStyle/>
          <a:p>
            <a:r>
              <a:rPr lang="en-US" smtClean="0"/>
              <a:t>Click to edit Master title style</a:t>
            </a:r>
            <a:endParaRPr lang="en-US" dirty="0"/>
          </a:p>
        </p:txBody>
      </p:sp>
      <p:sp>
        <p:nvSpPr>
          <p:cNvPr id="3" name="ClipArt Placeholder 2"/>
          <p:cNvSpPr>
            <a:spLocks noGrp="1"/>
          </p:cNvSpPr>
          <p:nvPr>
            <p:ph type="clipArt" sz="half" idx="1"/>
          </p:nvPr>
        </p:nvSpPr>
        <p:spPr>
          <a:xfrm>
            <a:off x="1835696" y="1700808"/>
            <a:ext cx="3240360" cy="4425355"/>
          </a:xfrm>
        </p:spPr>
        <p:txBody>
          <a:bodyPr rtlCol="0">
            <a:normAutofit/>
          </a:bodyPr>
          <a:lstStyle/>
          <a:p>
            <a:pPr lvl="0"/>
            <a:r>
              <a:rPr lang="en-US" noProof="0" smtClean="0"/>
              <a:t>Click icon to add clip art</a:t>
            </a:r>
            <a:endParaRPr lang="en-US" noProof="0"/>
          </a:p>
        </p:txBody>
      </p:sp>
      <p:sp>
        <p:nvSpPr>
          <p:cNvPr id="4" name="Text Placeholder 3"/>
          <p:cNvSpPr>
            <a:spLocks noGrp="1"/>
          </p:cNvSpPr>
          <p:nvPr>
            <p:ph type="body" sz="half" idx="2"/>
          </p:nvPr>
        </p:nvSpPr>
        <p:spPr>
          <a:xfrm>
            <a:off x="5292080" y="1700808"/>
            <a:ext cx="3394720" cy="442535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8"/>
          <p:cNvSpPr>
            <a:spLocks noGrp="1" noChangeArrowheads="1"/>
          </p:cNvSpPr>
          <p:nvPr>
            <p:ph type="sldNum" sz="quarter" idx="10"/>
          </p:nvPr>
        </p:nvSpPr>
        <p:spPr>
          <a:xfrm>
            <a:off x="0" y="6477000"/>
            <a:ext cx="1320800" cy="304800"/>
          </a:xfrm>
          <a:ln/>
        </p:spPr>
        <p:txBody>
          <a:bodyPr/>
          <a:lstStyle>
            <a:lvl1pPr>
              <a:defRPr/>
            </a:lvl1pPr>
          </a:lstStyle>
          <a:p>
            <a:pPr>
              <a:defRPr/>
            </a:pPr>
            <a:fld id="{A1E9424F-D0E3-4E35-8094-7FC10FD259D7}" type="slidenum">
              <a:rPr lang="en-AU">
                <a:solidFill>
                  <a:srgbClr val="FFFFFF"/>
                </a:solidFill>
              </a:rPr>
              <a:pPr>
                <a:defRPr/>
              </a:pPr>
              <a:t>‹#›</a:t>
            </a:fld>
            <a:endParaRPr lang="en-AU" sz="1400">
              <a:solidFill>
                <a:srgbClr val="1D1D60"/>
              </a:solidFill>
            </a:endParaRPr>
          </a:p>
        </p:txBody>
      </p:sp>
    </p:spTree>
    <p:extLst>
      <p:ext uri="{BB962C8B-B14F-4D97-AF65-F5344CB8AC3E}">
        <p14:creationId xmlns:p14="http://schemas.microsoft.com/office/powerpoint/2010/main" val="2980364530"/>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835696" y="260648"/>
            <a:ext cx="6851104" cy="115212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835696" y="1700808"/>
            <a:ext cx="3312368" cy="442535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lipArt Placeholder 3"/>
          <p:cNvSpPr>
            <a:spLocks noGrp="1"/>
          </p:cNvSpPr>
          <p:nvPr>
            <p:ph type="clipArt" sz="half" idx="2"/>
          </p:nvPr>
        </p:nvSpPr>
        <p:spPr>
          <a:xfrm>
            <a:off x="5364088" y="1700808"/>
            <a:ext cx="3322712" cy="4425355"/>
          </a:xfrm>
        </p:spPr>
        <p:txBody>
          <a:bodyPr rtlCol="0">
            <a:normAutofit/>
          </a:bodyPr>
          <a:lstStyle/>
          <a:p>
            <a:pPr lvl="0"/>
            <a:r>
              <a:rPr lang="en-US" noProof="0" smtClean="0"/>
              <a:t>Click icon to add clip art</a:t>
            </a:r>
            <a:endParaRPr lang="en-US" noProof="0" dirty="0"/>
          </a:p>
        </p:txBody>
      </p:sp>
    </p:spTree>
    <p:extLst>
      <p:ext uri="{BB962C8B-B14F-4D97-AF65-F5344CB8AC3E}">
        <p14:creationId xmlns:p14="http://schemas.microsoft.com/office/powerpoint/2010/main" val="3040626307"/>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539552" y="3963144"/>
            <a:ext cx="8136904" cy="834008"/>
          </a:xfrm>
        </p:spPr>
        <p:txBody>
          <a:bodyPr/>
          <a:lstStyle>
            <a:lvl1pPr algn="ctr">
              <a:defRPr>
                <a:solidFill>
                  <a:schemeClr val="bg1"/>
                </a:solidFill>
              </a:defRPr>
            </a:lvl1pPr>
          </a:lstStyle>
          <a:p>
            <a:r>
              <a:rPr lang="en-US" smtClean="0"/>
              <a:t>Click to edit Master title style</a:t>
            </a:r>
            <a:endParaRPr lang="en-AU" dirty="0"/>
          </a:p>
        </p:txBody>
      </p:sp>
      <p:sp>
        <p:nvSpPr>
          <p:cNvPr id="3" name="Subtitle 2"/>
          <p:cNvSpPr>
            <a:spLocks noGrp="1"/>
          </p:cNvSpPr>
          <p:nvPr>
            <p:ph type="subTitle" idx="1"/>
          </p:nvPr>
        </p:nvSpPr>
        <p:spPr>
          <a:xfrm>
            <a:off x="1371600" y="4797152"/>
            <a:ext cx="6400800" cy="936104"/>
          </a:xfrm>
        </p:spPr>
        <p:txBody>
          <a:bodyPr/>
          <a:lstStyle>
            <a:lvl1pPr marL="0" indent="0" algn="ctr">
              <a:buNone/>
              <a:defRPr sz="180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AU" dirty="0"/>
          </a:p>
        </p:txBody>
      </p:sp>
    </p:spTree>
    <p:extLst>
      <p:ext uri="{BB962C8B-B14F-4D97-AF65-F5344CB8AC3E}">
        <p14:creationId xmlns:p14="http://schemas.microsoft.com/office/powerpoint/2010/main" val="1283574122"/>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35696" y="260648"/>
            <a:ext cx="6851104" cy="1152128"/>
          </a:xfrm>
        </p:spPr>
        <p:txBody>
          <a:bodyPr/>
          <a:lstStyle/>
          <a:p>
            <a:r>
              <a:rPr lang="en-US" smtClean="0"/>
              <a:t>Click to edit Master title style</a:t>
            </a:r>
            <a:endParaRPr lang="en-AU" dirty="0"/>
          </a:p>
        </p:txBody>
      </p:sp>
      <p:sp>
        <p:nvSpPr>
          <p:cNvPr id="3" name="Content Placeholder 2"/>
          <p:cNvSpPr>
            <a:spLocks noGrp="1"/>
          </p:cNvSpPr>
          <p:nvPr>
            <p:ph idx="1"/>
          </p:nvPr>
        </p:nvSpPr>
        <p:spPr>
          <a:xfrm>
            <a:off x="1835696" y="1700808"/>
            <a:ext cx="6851104" cy="47761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Rectangle 8"/>
          <p:cNvSpPr>
            <a:spLocks noGrp="1" noChangeArrowheads="1"/>
          </p:cNvSpPr>
          <p:nvPr>
            <p:ph type="sldNum" sz="quarter" idx="10"/>
          </p:nvPr>
        </p:nvSpPr>
        <p:spPr>
          <a:ln/>
        </p:spPr>
        <p:txBody>
          <a:bodyPr/>
          <a:lstStyle>
            <a:lvl1pPr>
              <a:defRPr/>
            </a:lvl1pPr>
          </a:lstStyle>
          <a:p>
            <a:pPr>
              <a:defRPr/>
            </a:pPr>
            <a:fld id="{65DB8DF4-6AFD-4037-92D2-C390D3177DD7}" type="slidenum">
              <a:rPr lang="en-AU">
                <a:solidFill>
                  <a:srgbClr val="FFFFFF"/>
                </a:solidFill>
              </a:rPr>
              <a:pPr>
                <a:defRPr/>
              </a:pPr>
              <a:t>‹#›</a:t>
            </a:fld>
            <a:endParaRPr lang="en-AU" sz="1400">
              <a:solidFill>
                <a:srgbClr val="1D1D60"/>
              </a:solidFill>
            </a:endParaRPr>
          </a:p>
        </p:txBody>
      </p:sp>
    </p:spTree>
    <p:extLst>
      <p:ext uri="{BB962C8B-B14F-4D97-AF65-F5344CB8AC3E}">
        <p14:creationId xmlns:p14="http://schemas.microsoft.com/office/powerpoint/2010/main" val="697421107"/>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722313" y="3429000"/>
            <a:ext cx="7772400" cy="1224136"/>
          </a:xfrm>
        </p:spPr>
        <p:txBody>
          <a:bodyPr anchor="t"/>
          <a:lstStyle>
            <a:lvl1pPr algn="ctr">
              <a:defRPr sz="2800" b="1" cap="all">
                <a:solidFill>
                  <a:schemeClr val="bg1"/>
                </a:solidFill>
              </a:defRPr>
            </a:lvl1pPr>
          </a:lstStyle>
          <a:p>
            <a:r>
              <a:rPr lang="en-US" smtClean="0"/>
              <a:t>Click to edit Master title style</a:t>
            </a:r>
            <a:endParaRPr lang="en-AU" dirty="0"/>
          </a:p>
        </p:txBody>
      </p:sp>
      <p:sp>
        <p:nvSpPr>
          <p:cNvPr id="3" name="Text Placeholder 2"/>
          <p:cNvSpPr>
            <a:spLocks noGrp="1"/>
          </p:cNvSpPr>
          <p:nvPr>
            <p:ph type="body" idx="1"/>
          </p:nvPr>
        </p:nvSpPr>
        <p:spPr>
          <a:xfrm>
            <a:off x="722313" y="2708920"/>
            <a:ext cx="7772400" cy="720080"/>
          </a:xfrm>
        </p:spPr>
        <p:txBody>
          <a:bodyPr anchor="b"/>
          <a:lstStyle>
            <a:lvl1pPr marL="0" indent="0" algn="ctr">
              <a:buNone/>
              <a:defRPr sz="2000">
                <a:solidFill>
                  <a:schemeClr val="bg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sldNum" sz="quarter" idx="10"/>
          </p:nvPr>
        </p:nvSpPr>
        <p:spPr>
          <a:ln/>
        </p:spPr>
        <p:txBody>
          <a:bodyPr/>
          <a:lstStyle>
            <a:lvl1pPr>
              <a:defRPr/>
            </a:lvl1pPr>
          </a:lstStyle>
          <a:p>
            <a:pPr>
              <a:defRPr/>
            </a:pPr>
            <a:fld id="{D77E7946-FE86-4AB1-8AD9-406CFF652FB3}" type="slidenum">
              <a:rPr lang="en-AU">
                <a:solidFill>
                  <a:srgbClr val="FFFFFF"/>
                </a:solidFill>
              </a:rPr>
              <a:pPr>
                <a:defRPr/>
              </a:pPr>
              <a:t>‹#›</a:t>
            </a:fld>
            <a:endParaRPr lang="en-AU" sz="1400">
              <a:solidFill>
                <a:srgbClr val="1D1D60"/>
              </a:solidFill>
            </a:endParaRPr>
          </a:p>
        </p:txBody>
      </p:sp>
    </p:spTree>
    <p:extLst>
      <p:ext uri="{BB962C8B-B14F-4D97-AF65-F5344CB8AC3E}">
        <p14:creationId xmlns:p14="http://schemas.microsoft.com/office/powerpoint/2010/main" val="2175448742"/>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835696" y="260648"/>
            <a:ext cx="6851104" cy="1152128"/>
          </a:xfrm>
        </p:spPr>
        <p:txBody>
          <a:bodyPr/>
          <a:lstStyle/>
          <a:p>
            <a:r>
              <a:rPr lang="en-US" smtClean="0"/>
              <a:t>Click to edit Master title style</a:t>
            </a:r>
            <a:endParaRPr lang="en-AU" dirty="0"/>
          </a:p>
        </p:txBody>
      </p:sp>
      <p:sp>
        <p:nvSpPr>
          <p:cNvPr id="3" name="Content Placeholder 2"/>
          <p:cNvSpPr>
            <a:spLocks noGrp="1"/>
          </p:cNvSpPr>
          <p:nvPr>
            <p:ph sz="half" idx="1"/>
          </p:nvPr>
        </p:nvSpPr>
        <p:spPr>
          <a:xfrm>
            <a:off x="1835696" y="1700808"/>
            <a:ext cx="3384004" cy="4776192"/>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Content Placeholder 3"/>
          <p:cNvSpPr>
            <a:spLocks noGrp="1"/>
          </p:cNvSpPr>
          <p:nvPr>
            <p:ph sz="half" idx="2"/>
          </p:nvPr>
        </p:nvSpPr>
        <p:spPr>
          <a:xfrm>
            <a:off x="5372100" y="1700808"/>
            <a:ext cx="3314700" cy="4776192"/>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Rectangle 8"/>
          <p:cNvSpPr>
            <a:spLocks noGrp="1" noChangeArrowheads="1"/>
          </p:cNvSpPr>
          <p:nvPr>
            <p:ph type="sldNum" sz="quarter" idx="10"/>
          </p:nvPr>
        </p:nvSpPr>
        <p:spPr>
          <a:ln/>
        </p:spPr>
        <p:txBody>
          <a:bodyPr/>
          <a:lstStyle>
            <a:lvl1pPr>
              <a:defRPr/>
            </a:lvl1pPr>
          </a:lstStyle>
          <a:p>
            <a:pPr>
              <a:defRPr/>
            </a:pPr>
            <a:fld id="{BAA4577D-3242-4EC4-B4C6-DFE30FBA93E1}" type="slidenum">
              <a:rPr lang="en-AU">
                <a:solidFill>
                  <a:srgbClr val="FFFFFF"/>
                </a:solidFill>
              </a:rPr>
              <a:pPr>
                <a:defRPr/>
              </a:pPr>
              <a:t>‹#›</a:t>
            </a:fld>
            <a:endParaRPr lang="en-AU" sz="1400">
              <a:solidFill>
                <a:srgbClr val="1D1D60"/>
              </a:solidFill>
            </a:endParaRPr>
          </a:p>
        </p:txBody>
      </p:sp>
    </p:spTree>
    <p:extLst>
      <p:ext uri="{BB962C8B-B14F-4D97-AF65-F5344CB8AC3E}">
        <p14:creationId xmlns:p14="http://schemas.microsoft.com/office/powerpoint/2010/main" val="3271323889"/>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35696" y="260648"/>
            <a:ext cx="6851104" cy="1152128"/>
          </a:xfrm>
        </p:spPr>
        <p:txBody>
          <a:bodyPr/>
          <a:lstStyle>
            <a:lvl1pPr>
              <a:defRPr>
                <a:solidFill>
                  <a:schemeClr val="tx1"/>
                </a:solidFill>
              </a:defRPr>
            </a:lvl1pPr>
          </a:lstStyle>
          <a:p>
            <a:r>
              <a:rPr lang="en-US" smtClean="0"/>
              <a:t>Click to edit Master title style</a:t>
            </a:r>
            <a:endParaRPr lang="en-AU" dirty="0"/>
          </a:p>
        </p:txBody>
      </p:sp>
      <p:sp>
        <p:nvSpPr>
          <p:cNvPr id="3" name="Text Placeholder 2"/>
          <p:cNvSpPr>
            <a:spLocks noGrp="1"/>
          </p:cNvSpPr>
          <p:nvPr>
            <p:ph type="body" idx="1"/>
          </p:nvPr>
        </p:nvSpPr>
        <p:spPr>
          <a:xfrm>
            <a:off x="1835696" y="1700808"/>
            <a:ext cx="331236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835696" y="2556594"/>
            <a:ext cx="3312368" cy="3735264"/>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Text Placeholder 4"/>
          <p:cNvSpPr>
            <a:spLocks noGrp="1"/>
          </p:cNvSpPr>
          <p:nvPr>
            <p:ph type="body" sz="quarter" idx="3"/>
          </p:nvPr>
        </p:nvSpPr>
        <p:spPr>
          <a:xfrm>
            <a:off x="5364088" y="1700808"/>
            <a:ext cx="3322712"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364088" y="2556594"/>
            <a:ext cx="3322712" cy="3735264"/>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7" name="Rectangle 8"/>
          <p:cNvSpPr>
            <a:spLocks noGrp="1" noChangeArrowheads="1"/>
          </p:cNvSpPr>
          <p:nvPr>
            <p:ph type="sldNum" sz="quarter" idx="10"/>
          </p:nvPr>
        </p:nvSpPr>
        <p:spPr>
          <a:ln/>
        </p:spPr>
        <p:txBody>
          <a:bodyPr/>
          <a:lstStyle>
            <a:lvl1pPr>
              <a:defRPr/>
            </a:lvl1pPr>
          </a:lstStyle>
          <a:p>
            <a:pPr>
              <a:defRPr/>
            </a:pPr>
            <a:fld id="{383F5EA9-F44E-4104-8C57-61F267EE05DB}" type="slidenum">
              <a:rPr lang="en-AU">
                <a:solidFill>
                  <a:srgbClr val="FFFFFF"/>
                </a:solidFill>
              </a:rPr>
              <a:pPr>
                <a:defRPr/>
              </a:pPr>
              <a:t>‹#›</a:t>
            </a:fld>
            <a:endParaRPr lang="en-AU" sz="1400">
              <a:solidFill>
                <a:srgbClr val="1D1D60"/>
              </a:solidFill>
            </a:endParaRPr>
          </a:p>
        </p:txBody>
      </p:sp>
    </p:spTree>
    <p:extLst>
      <p:ext uri="{BB962C8B-B14F-4D97-AF65-F5344CB8AC3E}">
        <p14:creationId xmlns:p14="http://schemas.microsoft.com/office/powerpoint/2010/main" val="2158612844"/>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Rectangle 8"/>
          <p:cNvSpPr>
            <a:spLocks noGrp="1" noChangeArrowheads="1"/>
          </p:cNvSpPr>
          <p:nvPr>
            <p:ph type="sldNum" sz="quarter" idx="10"/>
          </p:nvPr>
        </p:nvSpPr>
        <p:spPr>
          <a:ln/>
        </p:spPr>
        <p:txBody>
          <a:bodyPr/>
          <a:lstStyle>
            <a:lvl1pPr>
              <a:defRPr/>
            </a:lvl1pPr>
          </a:lstStyle>
          <a:p>
            <a:pPr>
              <a:defRPr/>
            </a:pPr>
            <a:fld id="{F06A876F-B01B-435F-A47A-3E238DBF96F8}" type="slidenum">
              <a:rPr lang="en-AU">
                <a:solidFill>
                  <a:srgbClr val="FFFFFF"/>
                </a:solidFill>
              </a:rPr>
              <a:pPr>
                <a:defRPr/>
              </a:pPr>
              <a:t>‹#›</a:t>
            </a:fld>
            <a:endParaRPr lang="en-AU" sz="1400">
              <a:solidFill>
                <a:srgbClr val="1D1D60"/>
              </a:solidFill>
            </a:endParaRPr>
          </a:p>
        </p:txBody>
      </p:sp>
    </p:spTree>
    <p:extLst>
      <p:ext uri="{BB962C8B-B14F-4D97-AF65-F5344CB8AC3E}">
        <p14:creationId xmlns:p14="http://schemas.microsoft.com/office/powerpoint/2010/main" val="3193906098"/>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a:ln/>
        </p:spPr>
        <p:txBody>
          <a:bodyPr/>
          <a:lstStyle>
            <a:lvl1pPr>
              <a:defRPr/>
            </a:lvl1pPr>
          </a:lstStyle>
          <a:p>
            <a:pPr>
              <a:defRPr/>
            </a:pPr>
            <a:fld id="{7BEC00D0-6F41-44B5-8B62-8F611A6ED83C}" type="slidenum">
              <a:rPr lang="en-AU">
                <a:solidFill>
                  <a:srgbClr val="FFFFFF"/>
                </a:solidFill>
              </a:rPr>
              <a:pPr>
                <a:defRPr/>
              </a:pPr>
              <a:t>‹#›</a:t>
            </a:fld>
            <a:endParaRPr lang="en-AU" sz="1400">
              <a:solidFill>
                <a:srgbClr val="1D1D60"/>
              </a:solidFill>
            </a:endParaRPr>
          </a:p>
        </p:txBody>
      </p:sp>
    </p:spTree>
    <p:extLst>
      <p:ext uri="{BB962C8B-B14F-4D97-AF65-F5344CB8AC3E}">
        <p14:creationId xmlns:p14="http://schemas.microsoft.com/office/powerpoint/2010/main" val="3091916799"/>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51719" y="273050"/>
            <a:ext cx="3008313" cy="1162050"/>
          </a:xfrm>
        </p:spPr>
        <p:txBody>
          <a:bodyPr/>
          <a:lstStyle>
            <a:lvl1pPr algn="l">
              <a:defRPr sz="2000" b="1"/>
            </a:lvl1pPr>
          </a:lstStyle>
          <a:p>
            <a:r>
              <a:rPr lang="en-US" smtClean="0"/>
              <a:t>Click to edit Master title style</a:t>
            </a:r>
            <a:endParaRPr lang="en-AU" dirty="0"/>
          </a:p>
        </p:txBody>
      </p:sp>
      <p:sp>
        <p:nvSpPr>
          <p:cNvPr id="3" name="Content Placeholder 2"/>
          <p:cNvSpPr>
            <a:spLocks noGrp="1"/>
          </p:cNvSpPr>
          <p:nvPr>
            <p:ph idx="1"/>
          </p:nvPr>
        </p:nvSpPr>
        <p:spPr>
          <a:xfrm>
            <a:off x="5076056" y="273050"/>
            <a:ext cx="3610744" cy="6203950"/>
          </a:xfrm>
        </p:spPr>
        <p:txBody>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Text Placeholder 3"/>
          <p:cNvSpPr>
            <a:spLocks noGrp="1"/>
          </p:cNvSpPr>
          <p:nvPr>
            <p:ph type="body" sz="half" idx="2"/>
          </p:nvPr>
        </p:nvSpPr>
        <p:spPr>
          <a:xfrm>
            <a:off x="1851719" y="1628800"/>
            <a:ext cx="3008313" cy="48482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962FFCF4-2D0A-4C6C-A721-F5C2AE4D6F15}" type="slidenum">
              <a:rPr lang="en-AU">
                <a:solidFill>
                  <a:srgbClr val="FFFFFF"/>
                </a:solidFill>
              </a:rPr>
              <a:pPr>
                <a:defRPr/>
              </a:pPr>
              <a:t>‹#›</a:t>
            </a:fld>
            <a:endParaRPr lang="en-AU" sz="1400">
              <a:solidFill>
                <a:srgbClr val="1D1D60"/>
              </a:solidFill>
            </a:endParaRPr>
          </a:p>
        </p:txBody>
      </p:sp>
    </p:spTree>
    <p:extLst>
      <p:ext uri="{BB962C8B-B14F-4D97-AF65-F5344CB8AC3E}">
        <p14:creationId xmlns:p14="http://schemas.microsoft.com/office/powerpoint/2010/main" val="22782999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image" Target="../media/image1.png"/><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image" Target="../media/image1.png"/><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5" Type="http://schemas.openxmlformats.org/officeDocument/2006/relationships/image" Target="../media/image1.png"/><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5" Type="http://schemas.openxmlformats.org/officeDocument/2006/relationships/image" Target="../media/image1.png"/><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slideLayout" Target="../slideLayouts/slideLayout91.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5" Type="http://schemas.openxmlformats.org/officeDocument/2006/relationships/image" Target="../media/image1.png"/><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slideLayout" Target="../slideLayouts/slideLayout104.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5" Type="http://schemas.openxmlformats.org/officeDocument/2006/relationships/image" Target="../media/image1.png"/><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2.xml"/><Relationship Id="rId13" Type="http://schemas.openxmlformats.org/officeDocument/2006/relationships/slideLayout" Target="../slideLayouts/slideLayout117.xml"/><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slideLayout" Target="../slideLayouts/slideLayout116.xml"/><Relationship Id="rId2" Type="http://schemas.openxmlformats.org/officeDocument/2006/relationships/slideLayout" Target="../slideLayouts/slideLayout106.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5" Type="http://schemas.openxmlformats.org/officeDocument/2006/relationships/image" Target="../media/image1.png"/><Relationship Id="rId10" Type="http://schemas.openxmlformats.org/officeDocument/2006/relationships/slideLayout" Target="../slideLayouts/slideLayout114.xml"/><Relationship Id="rId4" Type="http://schemas.openxmlformats.org/officeDocument/2006/relationships/slideLayout" Target="../slideLayouts/slideLayout108.xml"/><Relationship Id="rId9" Type="http://schemas.openxmlformats.org/officeDocument/2006/relationships/slideLayout" Target="../slideLayouts/slideLayout113.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0" y="0"/>
            <a:ext cx="1320800" cy="6858000"/>
          </a:xfrm>
          <a:prstGeom prst="rect">
            <a:avLst/>
          </a:prstGeom>
        </p:spPr>
      </p:pic>
      <p:sp>
        <p:nvSpPr>
          <p:cNvPr id="1032" name="Rectangle 8"/>
          <p:cNvSpPr>
            <a:spLocks noGrp="1" noChangeArrowheads="1"/>
          </p:cNvSpPr>
          <p:nvPr>
            <p:ph type="sldNum" sz="quarter" idx="4"/>
          </p:nvPr>
        </p:nvSpPr>
        <p:spPr bwMode="auto">
          <a:xfrm>
            <a:off x="0" y="6477000"/>
            <a:ext cx="1320800" cy="304800"/>
          </a:xfrm>
          <a:prstGeom prst="rect">
            <a:avLst/>
          </a:prstGeom>
          <a:noFill/>
          <a:ln w="12700">
            <a:noFill/>
            <a:miter lim="800000"/>
            <a:headEnd/>
            <a:tailEnd/>
          </a:ln>
          <a:effectLst/>
        </p:spPr>
        <p:txBody>
          <a:bodyPr vert="horz" wrap="square" lIns="91440" tIns="45720" rIns="91440" bIns="45720" numCol="1" anchor="t" anchorCtr="0" compatLnSpc="1">
            <a:prstTxWarp prst="textNoShape">
              <a:avLst/>
            </a:prstTxWarp>
          </a:bodyPr>
          <a:lstStyle>
            <a:lvl1pPr algn="ctr">
              <a:defRPr sz="1000" b="1">
                <a:solidFill>
                  <a:schemeClr val="bg1"/>
                </a:solidFill>
                <a:latin typeface="Arial" charset="0"/>
              </a:defRPr>
            </a:lvl1pPr>
          </a:lstStyle>
          <a:p>
            <a:pPr>
              <a:defRPr/>
            </a:pPr>
            <a:fld id="{AD9C6CD0-9126-4B37-A6CF-4E87C448E223}" type="slidenum">
              <a:rPr lang="en-AU" smtClean="0"/>
              <a:pPr>
                <a:defRPr/>
              </a:pPr>
              <a:t>‹#›</a:t>
            </a:fld>
            <a:endParaRPr lang="en-AU" sz="1400" dirty="0"/>
          </a:p>
        </p:txBody>
      </p:sp>
      <p:sp>
        <p:nvSpPr>
          <p:cNvPr id="1029" name="Rectangle 7"/>
          <p:cNvSpPr>
            <a:spLocks noGrp="1" noChangeArrowheads="1"/>
          </p:cNvSpPr>
          <p:nvPr>
            <p:ph type="body" idx="1"/>
          </p:nvPr>
        </p:nvSpPr>
        <p:spPr bwMode="auto">
          <a:xfrm>
            <a:off x="1835696" y="1700808"/>
            <a:ext cx="6851104" cy="4776192"/>
          </a:xfrm>
          <a:prstGeom prst="rect">
            <a:avLst/>
          </a:prstGeom>
          <a:noFill/>
          <a:ln w="12700">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smtClean="0"/>
          </a:p>
        </p:txBody>
      </p:sp>
      <p:sp>
        <p:nvSpPr>
          <p:cNvPr id="1030" name="Rectangle 6"/>
          <p:cNvSpPr>
            <a:spLocks noGrp="1" noChangeArrowheads="1"/>
          </p:cNvSpPr>
          <p:nvPr>
            <p:ph type="title"/>
          </p:nvPr>
        </p:nvSpPr>
        <p:spPr bwMode="auto">
          <a:xfrm>
            <a:off x="1835696" y="260648"/>
            <a:ext cx="6851104" cy="1152128"/>
          </a:xfrm>
          <a:prstGeom prst="rect">
            <a:avLst/>
          </a:prstGeom>
          <a:noFill/>
          <a:ln w="12700">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endParaRPr lang="en-AU" dirty="0" smtClean="0"/>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Lst>
  <p:timing>
    <p:tnLst>
      <p:par>
        <p:cTn id="1" dur="indefinite" restart="never" nodeType="tmRoot"/>
      </p:par>
    </p:tnLst>
  </p:timing>
  <p:hf hdr="0" ftr="0" dt="0"/>
  <p:txStyles>
    <p:titleStyle>
      <a:lvl1pPr algn="l" defTabSz="762000" rtl="0" eaLnBrk="1" fontAlgn="base" hangingPunct="1">
        <a:lnSpc>
          <a:spcPct val="80000"/>
        </a:lnSpc>
        <a:spcBef>
          <a:spcPct val="0"/>
        </a:spcBef>
        <a:spcAft>
          <a:spcPct val="0"/>
        </a:spcAft>
        <a:defRPr sz="2800" b="1">
          <a:solidFill>
            <a:schemeClr val="tx2"/>
          </a:solidFill>
          <a:latin typeface="+mj-lt"/>
          <a:ea typeface="+mj-ea"/>
          <a:cs typeface="+mj-cs"/>
        </a:defRPr>
      </a:lvl1pPr>
      <a:lvl2pPr algn="l" defTabSz="762000" rtl="0" eaLnBrk="1" fontAlgn="base" hangingPunct="1">
        <a:lnSpc>
          <a:spcPct val="80000"/>
        </a:lnSpc>
        <a:spcBef>
          <a:spcPct val="0"/>
        </a:spcBef>
        <a:spcAft>
          <a:spcPct val="0"/>
        </a:spcAft>
        <a:defRPr sz="2800" b="1">
          <a:solidFill>
            <a:schemeClr val="tx2"/>
          </a:solidFill>
          <a:latin typeface="Arial" charset="0"/>
        </a:defRPr>
      </a:lvl2pPr>
      <a:lvl3pPr algn="l" defTabSz="762000" rtl="0" eaLnBrk="1" fontAlgn="base" hangingPunct="1">
        <a:lnSpc>
          <a:spcPct val="80000"/>
        </a:lnSpc>
        <a:spcBef>
          <a:spcPct val="0"/>
        </a:spcBef>
        <a:spcAft>
          <a:spcPct val="0"/>
        </a:spcAft>
        <a:defRPr sz="2800" b="1">
          <a:solidFill>
            <a:schemeClr val="tx2"/>
          </a:solidFill>
          <a:latin typeface="Arial" charset="0"/>
        </a:defRPr>
      </a:lvl3pPr>
      <a:lvl4pPr algn="l" defTabSz="762000" rtl="0" eaLnBrk="1" fontAlgn="base" hangingPunct="1">
        <a:lnSpc>
          <a:spcPct val="80000"/>
        </a:lnSpc>
        <a:spcBef>
          <a:spcPct val="0"/>
        </a:spcBef>
        <a:spcAft>
          <a:spcPct val="0"/>
        </a:spcAft>
        <a:defRPr sz="2800" b="1">
          <a:solidFill>
            <a:schemeClr val="tx2"/>
          </a:solidFill>
          <a:latin typeface="Arial" charset="0"/>
        </a:defRPr>
      </a:lvl4pPr>
      <a:lvl5pPr algn="l" defTabSz="762000" rtl="0" eaLnBrk="1" fontAlgn="base" hangingPunct="1">
        <a:lnSpc>
          <a:spcPct val="80000"/>
        </a:lnSpc>
        <a:spcBef>
          <a:spcPct val="0"/>
        </a:spcBef>
        <a:spcAft>
          <a:spcPct val="0"/>
        </a:spcAft>
        <a:defRPr sz="2800" b="1">
          <a:solidFill>
            <a:schemeClr val="tx2"/>
          </a:solidFill>
          <a:latin typeface="Arial" charset="0"/>
        </a:defRPr>
      </a:lvl5pPr>
      <a:lvl6pPr marL="457200" algn="l" defTabSz="762000" rtl="0" eaLnBrk="1" fontAlgn="base" hangingPunct="1">
        <a:lnSpc>
          <a:spcPct val="80000"/>
        </a:lnSpc>
        <a:spcBef>
          <a:spcPct val="0"/>
        </a:spcBef>
        <a:spcAft>
          <a:spcPct val="0"/>
        </a:spcAft>
        <a:defRPr sz="2800" b="1">
          <a:solidFill>
            <a:schemeClr val="tx2"/>
          </a:solidFill>
          <a:latin typeface="Arial" charset="0"/>
        </a:defRPr>
      </a:lvl6pPr>
      <a:lvl7pPr marL="914400" algn="l" defTabSz="762000" rtl="0" eaLnBrk="1" fontAlgn="base" hangingPunct="1">
        <a:lnSpc>
          <a:spcPct val="80000"/>
        </a:lnSpc>
        <a:spcBef>
          <a:spcPct val="0"/>
        </a:spcBef>
        <a:spcAft>
          <a:spcPct val="0"/>
        </a:spcAft>
        <a:defRPr sz="2800" b="1">
          <a:solidFill>
            <a:schemeClr val="tx2"/>
          </a:solidFill>
          <a:latin typeface="Arial" charset="0"/>
        </a:defRPr>
      </a:lvl7pPr>
      <a:lvl8pPr marL="1371600" algn="l" defTabSz="762000" rtl="0" eaLnBrk="1" fontAlgn="base" hangingPunct="1">
        <a:lnSpc>
          <a:spcPct val="80000"/>
        </a:lnSpc>
        <a:spcBef>
          <a:spcPct val="0"/>
        </a:spcBef>
        <a:spcAft>
          <a:spcPct val="0"/>
        </a:spcAft>
        <a:defRPr sz="2800" b="1">
          <a:solidFill>
            <a:schemeClr val="tx2"/>
          </a:solidFill>
          <a:latin typeface="Arial" charset="0"/>
        </a:defRPr>
      </a:lvl8pPr>
      <a:lvl9pPr marL="1828800" algn="l" defTabSz="762000" rtl="0" eaLnBrk="1" fontAlgn="base" hangingPunct="1">
        <a:lnSpc>
          <a:spcPct val="80000"/>
        </a:lnSpc>
        <a:spcBef>
          <a:spcPct val="0"/>
        </a:spcBef>
        <a:spcAft>
          <a:spcPct val="0"/>
        </a:spcAft>
        <a:defRPr sz="2800" b="1">
          <a:solidFill>
            <a:schemeClr val="tx2"/>
          </a:solidFill>
          <a:latin typeface="Arial" charset="0"/>
        </a:defRPr>
      </a:lvl9pPr>
    </p:titleStyle>
    <p:bodyStyle>
      <a:lvl1pPr marL="342900" indent="-342900" algn="l" defTabSz="762000" rtl="0" eaLnBrk="1" fontAlgn="base" hangingPunct="1">
        <a:spcBef>
          <a:spcPts val="1800"/>
        </a:spcBef>
        <a:spcAft>
          <a:spcPct val="0"/>
        </a:spcAft>
        <a:buClr>
          <a:schemeClr val="accent1"/>
        </a:buClr>
        <a:buSzPct val="100000"/>
        <a:buFont typeface="Wingdings" pitchFamily="2" charset="2"/>
        <a:buChar char="§"/>
        <a:defRPr sz="2000">
          <a:solidFill>
            <a:srgbClr val="000000"/>
          </a:solidFill>
          <a:latin typeface="+mn-lt"/>
          <a:ea typeface="+mn-ea"/>
          <a:cs typeface="+mn-cs"/>
        </a:defRPr>
      </a:lvl1pPr>
      <a:lvl2pPr marL="742950" indent="-285750" algn="l" defTabSz="762000" rtl="0" eaLnBrk="1" fontAlgn="base" hangingPunct="1">
        <a:spcBef>
          <a:spcPts val="1800"/>
        </a:spcBef>
        <a:spcAft>
          <a:spcPct val="0"/>
        </a:spcAft>
        <a:buClr>
          <a:schemeClr val="accent2"/>
        </a:buClr>
        <a:buSzPct val="100000"/>
        <a:buFont typeface="Wingdings" pitchFamily="2" charset="2"/>
        <a:buChar char="§"/>
        <a:defRPr sz="2000">
          <a:solidFill>
            <a:srgbClr val="000000"/>
          </a:solidFill>
          <a:latin typeface="+mn-lt"/>
        </a:defRPr>
      </a:lvl2pPr>
      <a:lvl3pPr marL="1143000" indent="-228600" algn="l" defTabSz="762000" rtl="0" eaLnBrk="1" fontAlgn="base" hangingPunct="1">
        <a:spcBef>
          <a:spcPts val="1800"/>
        </a:spcBef>
        <a:spcAft>
          <a:spcPct val="0"/>
        </a:spcAft>
        <a:buClr>
          <a:schemeClr val="accent1"/>
        </a:buClr>
        <a:buSzPct val="100000"/>
        <a:buFont typeface="Wingdings" pitchFamily="2" charset="2"/>
        <a:buChar char="§"/>
        <a:defRPr sz="2000">
          <a:solidFill>
            <a:srgbClr val="000000"/>
          </a:solidFill>
          <a:latin typeface="+mn-lt"/>
        </a:defRPr>
      </a:lvl3pPr>
      <a:lvl4pPr marL="1600200" indent="-228600" algn="l" defTabSz="762000" rtl="0" eaLnBrk="1" fontAlgn="base" hangingPunct="1">
        <a:spcBef>
          <a:spcPts val="1800"/>
        </a:spcBef>
        <a:spcAft>
          <a:spcPct val="0"/>
        </a:spcAft>
        <a:buClr>
          <a:schemeClr val="hlink"/>
        </a:buClr>
        <a:buSzPct val="100000"/>
        <a:buFont typeface="Wingdings" pitchFamily="2" charset="2"/>
        <a:buChar char="§"/>
        <a:defRPr>
          <a:solidFill>
            <a:srgbClr val="000000"/>
          </a:solidFill>
          <a:latin typeface="+mn-lt"/>
        </a:defRPr>
      </a:lvl4pPr>
      <a:lvl5pPr marL="2057400" indent="-228600" algn="l" defTabSz="762000" rtl="0" eaLnBrk="1" fontAlgn="base" hangingPunct="1">
        <a:spcBef>
          <a:spcPts val="1800"/>
        </a:spcBef>
        <a:spcAft>
          <a:spcPct val="0"/>
        </a:spcAft>
        <a:buClr>
          <a:schemeClr val="accent1"/>
        </a:buClr>
        <a:buSzPct val="100000"/>
        <a:buFont typeface="Wingdings" pitchFamily="2" charset="2"/>
        <a:buChar char="§"/>
        <a:defRPr>
          <a:solidFill>
            <a:srgbClr val="000000"/>
          </a:solidFill>
          <a:latin typeface="+mn-lt"/>
        </a:defRPr>
      </a:lvl5pPr>
      <a:lvl6pPr marL="2514600" indent="-228600" algn="l" defTabSz="762000" rtl="0" eaLnBrk="1" fontAlgn="base" hangingPunct="1">
        <a:spcBef>
          <a:spcPct val="20000"/>
        </a:spcBef>
        <a:spcAft>
          <a:spcPct val="0"/>
        </a:spcAft>
        <a:buClr>
          <a:schemeClr val="accent1"/>
        </a:buClr>
        <a:buSzPct val="100000"/>
        <a:buFont typeface="Wingdings" pitchFamily="-32" charset="2"/>
        <a:buChar char="§"/>
        <a:defRPr>
          <a:solidFill>
            <a:srgbClr val="000000"/>
          </a:solidFill>
          <a:latin typeface="+mn-lt"/>
        </a:defRPr>
      </a:lvl6pPr>
      <a:lvl7pPr marL="2971800" indent="-228600" algn="l" defTabSz="762000" rtl="0" eaLnBrk="1" fontAlgn="base" hangingPunct="1">
        <a:spcBef>
          <a:spcPct val="20000"/>
        </a:spcBef>
        <a:spcAft>
          <a:spcPct val="0"/>
        </a:spcAft>
        <a:buClr>
          <a:schemeClr val="accent1"/>
        </a:buClr>
        <a:buSzPct val="100000"/>
        <a:buFont typeface="Wingdings" pitchFamily="-32" charset="2"/>
        <a:buChar char="§"/>
        <a:defRPr>
          <a:solidFill>
            <a:srgbClr val="000000"/>
          </a:solidFill>
          <a:latin typeface="+mn-lt"/>
        </a:defRPr>
      </a:lvl7pPr>
      <a:lvl8pPr marL="3429000" indent="-228600" algn="l" defTabSz="762000" rtl="0" eaLnBrk="1" fontAlgn="base" hangingPunct="1">
        <a:spcBef>
          <a:spcPct val="20000"/>
        </a:spcBef>
        <a:spcAft>
          <a:spcPct val="0"/>
        </a:spcAft>
        <a:buClr>
          <a:schemeClr val="accent1"/>
        </a:buClr>
        <a:buSzPct val="100000"/>
        <a:buFont typeface="Wingdings" pitchFamily="-32" charset="2"/>
        <a:buChar char="§"/>
        <a:defRPr>
          <a:solidFill>
            <a:srgbClr val="000000"/>
          </a:solidFill>
          <a:latin typeface="+mn-lt"/>
        </a:defRPr>
      </a:lvl8pPr>
      <a:lvl9pPr marL="3886200" indent="-228600" algn="l" defTabSz="762000" rtl="0" eaLnBrk="1" fontAlgn="base" hangingPunct="1">
        <a:spcBef>
          <a:spcPct val="20000"/>
        </a:spcBef>
        <a:spcAft>
          <a:spcPct val="0"/>
        </a:spcAft>
        <a:buClr>
          <a:schemeClr val="accent1"/>
        </a:buClr>
        <a:buSzPct val="100000"/>
        <a:buFont typeface="Wingdings" pitchFamily="-32" charset="2"/>
        <a:buChar char="§"/>
        <a:defRPr>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0" y="0"/>
            <a:ext cx="1320800" cy="6858000"/>
          </a:xfrm>
          <a:prstGeom prst="rect">
            <a:avLst/>
          </a:prstGeom>
        </p:spPr>
      </p:pic>
      <p:sp>
        <p:nvSpPr>
          <p:cNvPr id="1032" name="Rectangle 8"/>
          <p:cNvSpPr>
            <a:spLocks noGrp="1" noChangeArrowheads="1"/>
          </p:cNvSpPr>
          <p:nvPr>
            <p:ph type="sldNum" sz="quarter" idx="4"/>
          </p:nvPr>
        </p:nvSpPr>
        <p:spPr bwMode="auto">
          <a:xfrm>
            <a:off x="0" y="6477000"/>
            <a:ext cx="1320800" cy="304800"/>
          </a:xfrm>
          <a:prstGeom prst="rect">
            <a:avLst/>
          </a:prstGeom>
          <a:noFill/>
          <a:ln w="12700">
            <a:noFill/>
            <a:miter lim="800000"/>
            <a:headEnd/>
            <a:tailEnd/>
          </a:ln>
          <a:effectLst/>
        </p:spPr>
        <p:txBody>
          <a:bodyPr vert="horz" wrap="square" lIns="91440" tIns="45720" rIns="91440" bIns="45720" numCol="1" anchor="t" anchorCtr="0" compatLnSpc="1">
            <a:prstTxWarp prst="textNoShape">
              <a:avLst/>
            </a:prstTxWarp>
          </a:bodyPr>
          <a:lstStyle>
            <a:lvl1pPr algn="ctr">
              <a:defRPr sz="1000" b="1">
                <a:solidFill>
                  <a:schemeClr val="bg1"/>
                </a:solidFill>
                <a:latin typeface="Arial" charset="0"/>
              </a:defRPr>
            </a:lvl1pPr>
          </a:lstStyle>
          <a:p>
            <a:pPr>
              <a:defRPr/>
            </a:pPr>
            <a:fld id="{AD9C6CD0-9126-4B37-A6CF-4E87C448E223}" type="slidenum">
              <a:rPr lang="en-AU" smtClean="0">
                <a:solidFill>
                  <a:srgbClr val="FFFFFF"/>
                </a:solidFill>
              </a:rPr>
              <a:pPr>
                <a:defRPr/>
              </a:pPr>
              <a:t>‹#›</a:t>
            </a:fld>
            <a:endParaRPr lang="en-AU" sz="1400" dirty="0">
              <a:solidFill>
                <a:srgbClr val="FFFFFF"/>
              </a:solidFill>
            </a:endParaRPr>
          </a:p>
        </p:txBody>
      </p:sp>
      <p:sp>
        <p:nvSpPr>
          <p:cNvPr id="1029" name="Rectangle 7"/>
          <p:cNvSpPr>
            <a:spLocks noGrp="1" noChangeArrowheads="1"/>
          </p:cNvSpPr>
          <p:nvPr>
            <p:ph type="body" idx="1"/>
          </p:nvPr>
        </p:nvSpPr>
        <p:spPr bwMode="auto">
          <a:xfrm>
            <a:off x="1835696" y="1700808"/>
            <a:ext cx="6851104" cy="4776192"/>
          </a:xfrm>
          <a:prstGeom prst="rect">
            <a:avLst/>
          </a:prstGeom>
          <a:noFill/>
          <a:ln w="12700">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smtClean="0"/>
          </a:p>
        </p:txBody>
      </p:sp>
      <p:sp>
        <p:nvSpPr>
          <p:cNvPr id="1030" name="Rectangle 6"/>
          <p:cNvSpPr>
            <a:spLocks noGrp="1" noChangeArrowheads="1"/>
          </p:cNvSpPr>
          <p:nvPr>
            <p:ph type="title"/>
          </p:nvPr>
        </p:nvSpPr>
        <p:spPr bwMode="auto">
          <a:xfrm>
            <a:off x="1835696" y="260648"/>
            <a:ext cx="6851104" cy="1152128"/>
          </a:xfrm>
          <a:prstGeom prst="rect">
            <a:avLst/>
          </a:prstGeom>
          <a:noFill/>
          <a:ln w="12700">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endParaRPr lang="en-AU" dirty="0" smtClean="0"/>
          </a:p>
        </p:txBody>
      </p:sp>
    </p:spTree>
    <p:extLst>
      <p:ext uri="{BB962C8B-B14F-4D97-AF65-F5344CB8AC3E}">
        <p14:creationId xmlns:p14="http://schemas.microsoft.com/office/powerpoint/2010/main" val="526167299"/>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Lst>
  <p:timing>
    <p:tnLst>
      <p:par>
        <p:cTn id="1" dur="indefinite" restart="never" nodeType="tmRoot"/>
      </p:par>
    </p:tnLst>
  </p:timing>
  <p:hf hdr="0" ftr="0" dt="0"/>
  <p:txStyles>
    <p:titleStyle>
      <a:lvl1pPr algn="l" defTabSz="762000" rtl="0" eaLnBrk="1" fontAlgn="base" hangingPunct="1">
        <a:lnSpc>
          <a:spcPct val="80000"/>
        </a:lnSpc>
        <a:spcBef>
          <a:spcPct val="0"/>
        </a:spcBef>
        <a:spcAft>
          <a:spcPct val="0"/>
        </a:spcAft>
        <a:defRPr sz="2800" b="1">
          <a:solidFill>
            <a:schemeClr val="tx2"/>
          </a:solidFill>
          <a:latin typeface="+mj-lt"/>
          <a:ea typeface="+mj-ea"/>
          <a:cs typeface="+mj-cs"/>
        </a:defRPr>
      </a:lvl1pPr>
      <a:lvl2pPr algn="l" defTabSz="762000" rtl="0" eaLnBrk="1" fontAlgn="base" hangingPunct="1">
        <a:lnSpc>
          <a:spcPct val="80000"/>
        </a:lnSpc>
        <a:spcBef>
          <a:spcPct val="0"/>
        </a:spcBef>
        <a:spcAft>
          <a:spcPct val="0"/>
        </a:spcAft>
        <a:defRPr sz="2800" b="1">
          <a:solidFill>
            <a:schemeClr val="tx2"/>
          </a:solidFill>
          <a:latin typeface="Arial" charset="0"/>
        </a:defRPr>
      </a:lvl2pPr>
      <a:lvl3pPr algn="l" defTabSz="762000" rtl="0" eaLnBrk="1" fontAlgn="base" hangingPunct="1">
        <a:lnSpc>
          <a:spcPct val="80000"/>
        </a:lnSpc>
        <a:spcBef>
          <a:spcPct val="0"/>
        </a:spcBef>
        <a:spcAft>
          <a:spcPct val="0"/>
        </a:spcAft>
        <a:defRPr sz="2800" b="1">
          <a:solidFill>
            <a:schemeClr val="tx2"/>
          </a:solidFill>
          <a:latin typeface="Arial" charset="0"/>
        </a:defRPr>
      </a:lvl3pPr>
      <a:lvl4pPr algn="l" defTabSz="762000" rtl="0" eaLnBrk="1" fontAlgn="base" hangingPunct="1">
        <a:lnSpc>
          <a:spcPct val="80000"/>
        </a:lnSpc>
        <a:spcBef>
          <a:spcPct val="0"/>
        </a:spcBef>
        <a:spcAft>
          <a:spcPct val="0"/>
        </a:spcAft>
        <a:defRPr sz="2800" b="1">
          <a:solidFill>
            <a:schemeClr val="tx2"/>
          </a:solidFill>
          <a:latin typeface="Arial" charset="0"/>
        </a:defRPr>
      </a:lvl4pPr>
      <a:lvl5pPr algn="l" defTabSz="762000" rtl="0" eaLnBrk="1" fontAlgn="base" hangingPunct="1">
        <a:lnSpc>
          <a:spcPct val="80000"/>
        </a:lnSpc>
        <a:spcBef>
          <a:spcPct val="0"/>
        </a:spcBef>
        <a:spcAft>
          <a:spcPct val="0"/>
        </a:spcAft>
        <a:defRPr sz="2800" b="1">
          <a:solidFill>
            <a:schemeClr val="tx2"/>
          </a:solidFill>
          <a:latin typeface="Arial" charset="0"/>
        </a:defRPr>
      </a:lvl5pPr>
      <a:lvl6pPr marL="457200" algn="l" defTabSz="762000" rtl="0" eaLnBrk="1" fontAlgn="base" hangingPunct="1">
        <a:lnSpc>
          <a:spcPct val="80000"/>
        </a:lnSpc>
        <a:spcBef>
          <a:spcPct val="0"/>
        </a:spcBef>
        <a:spcAft>
          <a:spcPct val="0"/>
        </a:spcAft>
        <a:defRPr sz="2800" b="1">
          <a:solidFill>
            <a:schemeClr val="tx2"/>
          </a:solidFill>
          <a:latin typeface="Arial" charset="0"/>
        </a:defRPr>
      </a:lvl6pPr>
      <a:lvl7pPr marL="914400" algn="l" defTabSz="762000" rtl="0" eaLnBrk="1" fontAlgn="base" hangingPunct="1">
        <a:lnSpc>
          <a:spcPct val="80000"/>
        </a:lnSpc>
        <a:spcBef>
          <a:spcPct val="0"/>
        </a:spcBef>
        <a:spcAft>
          <a:spcPct val="0"/>
        </a:spcAft>
        <a:defRPr sz="2800" b="1">
          <a:solidFill>
            <a:schemeClr val="tx2"/>
          </a:solidFill>
          <a:latin typeface="Arial" charset="0"/>
        </a:defRPr>
      </a:lvl7pPr>
      <a:lvl8pPr marL="1371600" algn="l" defTabSz="762000" rtl="0" eaLnBrk="1" fontAlgn="base" hangingPunct="1">
        <a:lnSpc>
          <a:spcPct val="80000"/>
        </a:lnSpc>
        <a:spcBef>
          <a:spcPct val="0"/>
        </a:spcBef>
        <a:spcAft>
          <a:spcPct val="0"/>
        </a:spcAft>
        <a:defRPr sz="2800" b="1">
          <a:solidFill>
            <a:schemeClr val="tx2"/>
          </a:solidFill>
          <a:latin typeface="Arial" charset="0"/>
        </a:defRPr>
      </a:lvl8pPr>
      <a:lvl9pPr marL="1828800" algn="l" defTabSz="762000" rtl="0" eaLnBrk="1" fontAlgn="base" hangingPunct="1">
        <a:lnSpc>
          <a:spcPct val="80000"/>
        </a:lnSpc>
        <a:spcBef>
          <a:spcPct val="0"/>
        </a:spcBef>
        <a:spcAft>
          <a:spcPct val="0"/>
        </a:spcAft>
        <a:defRPr sz="2800" b="1">
          <a:solidFill>
            <a:schemeClr val="tx2"/>
          </a:solidFill>
          <a:latin typeface="Arial" charset="0"/>
        </a:defRPr>
      </a:lvl9pPr>
    </p:titleStyle>
    <p:bodyStyle>
      <a:lvl1pPr marL="342900" indent="-342900" algn="l" defTabSz="762000" rtl="0" eaLnBrk="1" fontAlgn="base" hangingPunct="1">
        <a:spcBef>
          <a:spcPts val="1800"/>
        </a:spcBef>
        <a:spcAft>
          <a:spcPct val="0"/>
        </a:spcAft>
        <a:buClr>
          <a:schemeClr val="accent1"/>
        </a:buClr>
        <a:buSzPct val="100000"/>
        <a:buFont typeface="Wingdings" pitchFamily="2" charset="2"/>
        <a:buChar char="§"/>
        <a:defRPr sz="2000">
          <a:solidFill>
            <a:srgbClr val="000000"/>
          </a:solidFill>
          <a:latin typeface="+mn-lt"/>
          <a:ea typeface="+mn-ea"/>
          <a:cs typeface="+mn-cs"/>
        </a:defRPr>
      </a:lvl1pPr>
      <a:lvl2pPr marL="742950" indent="-285750" algn="l" defTabSz="762000" rtl="0" eaLnBrk="1" fontAlgn="base" hangingPunct="1">
        <a:spcBef>
          <a:spcPts val="1800"/>
        </a:spcBef>
        <a:spcAft>
          <a:spcPct val="0"/>
        </a:spcAft>
        <a:buClr>
          <a:schemeClr val="accent2"/>
        </a:buClr>
        <a:buSzPct val="100000"/>
        <a:buFont typeface="Wingdings" pitchFamily="2" charset="2"/>
        <a:buChar char="§"/>
        <a:defRPr sz="2000">
          <a:solidFill>
            <a:srgbClr val="000000"/>
          </a:solidFill>
          <a:latin typeface="+mn-lt"/>
        </a:defRPr>
      </a:lvl2pPr>
      <a:lvl3pPr marL="1143000" indent="-228600" algn="l" defTabSz="762000" rtl="0" eaLnBrk="1" fontAlgn="base" hangingPunct="1">
        <a:spcBef>
          <a:spcPts val="1800"/>
        </a:spcBef>
        <a:spcAft>
          <a:spcPct val="0"/>
        </a:spcAft>
        <a:buClr>
          <a:schemeClr val="accent1"/>
        </a:buClr>
        <a:buSzPct val="100000"/>
        <a:buFont typeface="Wingdings" pitchFamily="2" charset="2"/>
        <a:buChar char="§"/>
        <a:defRPr sz="2000">
          <a:solidFill>
            <a:srgbClr val="000000"/>
          </a:solidFill>
          <a:latin typeface="+mn-lt"/>
        </a:defRPr>
      </a:lvl3pPr>
      <a:lvl4pPr marL="1600200" indent="-228600" algn="l" defTabSz="762000" rtl="0" eaLnBrk="1" fontAlgn="base" hangingPunct="1">
        <a:spcBef>
          <a:spcPts val="1800"/>
        </a:spcBef>
        <a:spcAft>
          <a:spcPct val="0"/>
        </a:spcAft>
        <a:buClr>
          <a:schemeClr val="hlink"/>
        </a:buClr>
        <a:buSzPct val="100000"/>
        <a:buFont typeface="Wingdings" pitchFamily="2" charset="2"/>
        <a:buChar char="§"/>
        <a:defRPr>
          <a:solidFill>
            <a:srgbClr val="000000"/>
          </a:solidFill>
          <a:latin typeface="+mn-lt"/>
        </a:defRPr>
      </a:lvl4pPr>
      <a:lvl5pPr marL="2057400" indent="-228600" algn="l" defTabSz="762000" rtl="0" eaLnBrk="1" fontAlgn="base" hangingPunct="1">
        <a:spcBef>
          <a:spcPts val="1800"/>
        </a:spcBef>
        <a:spcAft>
          <a:spcPct val="0"/>
        </a:spcAft>
        <a:buClr>
          <a:schemeClr val="accent1"/>
        </a:buClr>
        <a:buSzPct val="100000"/>
        <a:buFont typeface="Wingdings" pitchFamily="2" charset="2"/>
        <a:buChar char="§"/>
        <a:defRPr>
          <a:solidFill>
            <a:srgbClr val="000000"/>
          </a:solidFill>
          <a:latin typeface="+mn-lt"/>
        </a:defRPr>
      </a:lvl5pPr>
      <a:lvl6pPr marL="2514600" indent="-228600" algn="l" defTabSz="762000" rtl="0" eaLnBrk="1" fontAlgn="base" hangingPunct="1">
        <a:spcBef>
          <a:spcPct val="20000"/>
        </a:spcBef>
        <a:spcAft>
          <a:spcPct val="0"/>
        </a:spcAft>
        <a:buClr>
          <a:schemeClr val="accent1"/>
        </a:buClr>
        <a:buSzPct val="100000"/>
        <a:buFont typeface="Wingdings" pitchFamily="-32" charset="2"/>
        <a:buChar char="§"/>
        <a:defRPr>
          <a:solidFill>
            <a:srgbClr val="000000"/>
          </a:solidFill>
          <a:latin typeface="+mn-lt"/>
        </a:defRPr>
      </a:lvl6pPr>
      <a:lvl7pPr marL="2971800" indent="-228600" algn="l" defTabSz="762000" rtl="0" eaLnBrk="1" fontAlgn="base" hangingPunct="1">
        <a:spcBef>
          <a:spcPct val="20000"/>
        </a:spcBef>
        <a:spcAft>
          <a:spcPct val="0"/>
        </a:spcAft>
        <a:buClr>
          <a:schemeClr val="accent1"/>
        </a:buClr>
        <a:buSzPct val="100000"/>
        <a:buFont typeface="Wingdings" pitchFamily="-32" charset="2"/>
        <a:buChar char="§"/>
        <a:defRPr>
          <a:solidFill>
            <a:srgbClr val="000000"/>
          </a:solidFill>
          <a:latin typeface="+mn-lt"/>
        </a:defRPr>
      </a:lvl7pPr>
      <a:lvl8pPr marL="3429000" indent="-228600" algn="l" defTabSz="762000" rtl="0" eaLnBrk="1" fontAlgn="base" hangingPunct="1">
        <a:spcBef>
          <a:spcPct val="20000"/>
        </a:spcBef>
        <a:spcAft>
          <a:spcPct val="0"/>
        </a:spcAft>
        <a:buClr>
          <a:schemeClr val="accent1"/>
        </a:buClr>
        <a:buSzPct val="100000"/>
        <a:buFont typeface="Wingdings" pitchFamily="-32" charset="2"/>
        <a:buChar char="§"/>
        <a:defRPr>
          <a:solidFill>
            <a:srgbClr val="000000"/>
          </a:solidFill>
          <a:latin typeface="+mn-lt"/>
        </a:defRPr>
      </a:lvl8pPr>
      <a:lvl9pPr marL="3886200" indent="-228600" algn="l" defTabSz="762000" rtl="0" eaLnBrk="1" fontAlgn="base" hangingPunct="1">
        <a:spcBef>
          <a:spcPct val="20000"/>
        </a:spcBef>
        <a:spcAft>
          <a:spcPct val="0"/>
        </a:spcAft>
        <a:buClr>
          <a:schemeClr val="accent1"/>
        </a:buClr>
        <a:buSzPct val="100000"/>
        <a:buFont typeface="Wingdings" pitchFamily="-32" charset="2"/>
        <a:buChar char="§"/>
        <a:defRPr>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0" y="0"/>
            <a:ext cx="1320800" cy="6858000"/>
          </a:xfrm>
          <a:prstGeom prst="rect">
            <a:avLst/>
          </a:prstGeom>
        </p:spPr>
      </p:pic>
      <p:sp>
        <p:nvSpPr>
          <p:cNvPr id="1032" name="Rectangle 8"/>
          <p:cNvSpPr>
            <a:spLocks noGrp="1" noChangeArrowheads="1"/>
          </p:cNvSpPr>
          <p:nvPr>
            <p:ph type="sldNum" sz="quarter" idx="4"/>
          </p:nvPr>
        </p:nvSpPr>
        <p:spPr bwMode="auto">
          <a:xfrm>
            <a:off x="0" y="6477000"/>
            <a:ext cx="1320800" cy="304800"/>
          </a:xfrm>
          <a:prstGeom prst="rect">
            <a:avLst/>
          </a:prstGeom>
          <a:noFill/>
          <a:ln w="12700">
            <a:noFill/>
            <a:miter lim="800000"/>
            <a:headEnd/>
            <a:tailEnd/>
          </a:ln>
          <a:effectLst/>
        </p:spPr>
        <p:txBody>
          <a:bodyPr vert="horz" wrap="square" lIns="91440" tIns="45720" rIns="91440" bIns="45720" numCol="1" anchor="t" anchorCtr="0" compatLnSpc="1">
            <a:prstTxWarp prst="textNoShape">
              <a:avLst/>
            </a:prstTxWarp>
          </a:bodyPr>
          <a:lstStyle>
            <a:lvl1pPr algn="ctr">
              <a:defRPr sz="1000" b="1">
                <a:solidFill>
                  <a:schemeClr val="bg1"/>
                </a:solidFill>
                <a:latin typeface="Arial" charset="0"/>
              </a:defRPr>
            </a:lvl1pPr>
          </a:lstStyle>
          <a:p>
            <a:pPr>
              <a:defRPr/>
            </a:pPr>
            <a:fld id="{AD9C6CD0-9126-4B37-A6CF-4E87C448E223}" type="slidenum">
              <a:rPr lang="en-AU" smtClean="0">
                <a:solidFill>
                  <a:srgbClr val="FFFFFF"/>
                </a:solidFill>
              </a:rPr>
              <a:pPr>
                <a:defRPr/>
              </a:pPr>
              <a:t>‹#›</a:t>
            </a:fld>
            <a:endParaRPr lang="en-AU" sz="1400" dirty="0">
              <a:solidFill>
                <a:srgbClr val="FFFFFF"/>
              </a:solidFill>
            </a:endParaRPr>
          </a:p>
        </p:txBody>
      </p:sp>
      <p:sp>
        <p:nvSpPr>
          <p:cNvPr id="1029" name="Rectangle 7"/>
          <p:cNvSpPr>
            <a:spLocks noGrp="1" noChangeArrowheads="1"/>
          </p:cNvSpPr>
          <p:nvPr>
            <p:ph type="body" idx="1"/>
          </p:nvPr>
        </p:nvSpPr>
        <p:spPr bwMode="auto">
          <a:xfrm>
            <a:off x="1835696" y="1700808"/>
            <a:ext cx="6851104" cy="4776192"/>
          </a:xfrm>
          <a:prstGeom prst="rect">
            <a:avLst/>
          </a:prstGeom>
          <a:noFill/>
          <a:ln w="12700">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smtClean="0"/>
          </a:p>
        </p:txBody>
      </p:sp>
      <p:sp>
        <p:nvSpPr>
          <p:cNvPr id="1030" name="Rectangle 6"/>
          <p:cNvSpPr>
            <a:spLocks noGrp="1" noChangeArrowheads="1"/>
          </p:cNvSpPr>
          <p:nvPr>
            <p:ph type="title"/>
          </p:nvPr>
        </p:nvSpPr>
        <p:spPr bwMode="auto">
          <a:xfrm>
            <a:off x="1835696" y="260648"/>
            <a:ext cx="6851104" cy="1152128"/>
          </a:xfrm>
          <a:prstGeom prst="rect">
            <a:avLst/>
          </a:prstGeom>
          <a:noFill/>
          <a:ln w="12700">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endParaRPr lang="en-AU" dirty="0" smtClean="0"/>
          </a:p>
        </p:txBody>
      </p:sp>
    </p:spTree>
    <p:extLst>
      <p:ext uri="{BB962C8B-B14F-4D97-AF65-F5344CB8AC3E}">
        <p14:creationId xmlns:p14="http://schemas.microsoft.com/office/powerpoint/2010/main" val="499507162"/>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Lst>
  <p:timing>
    <p:tnLst>
      <p:par>
        <p:cTn id="1" dur="indefinite" restart="never" nodeType="tmRoot"/>
      </p:par>
    </p:tnLst>
  </p:timing>
  <p:hf hdr="0" ftr="0" dt="0"/>
  <p:txStyles>
    <p:titleStyle>
      <a:lvl1pPr algn="l" defTabSz="762000" rtl="0" eaLnBrk="1" fontAlgn="base" hangingPunct="1">
        <a:lnSpc>
          <a:spcPct val="80000"/>
        </a:lnSpc>
        <a:spcBef>
          <a:spcPct val="0"/>
        </a:spcBef>
        <a:spcAft>
          <a:spcPct val="0"/>
        </a:spcAft>
        <a:defRPr sz="2800" b="1">
          <a:solidFill>
            <a:schemeClr val="tx2"/>
          </a:solidFill>
          <a:latin typeface="+mj-lt"/>
          <a:ea typeface="+mj-ea"/>
          <a:cs typeface="+mj-cs"/>
        </a:defRPr>
      </a:lvl1pPr>
      <a:lvl2pPr algn="l" defTabSz="762000" rtl="0" eaLnBrk="1" fontAlgn="base" hangingPunct="1">
        <a:lnSpc>
          <a:spcPct val="80000"/>
        </a:lnSpc>
        <a:spcBef>
          <a:spcPct val="0"/>
        </a:spcBef>
        <a:spcAft>
          <a:spcPct val="0"/>
        </a:spcAft>
        <a:defRPr sz="2800" b="1">
          <a:solidFill>
            <a:schemeClr val="tx2"/>
          </a:solidFill>
          <a:latin typeface="Arial" charset="0"/>
        </a:defRPr>
      </a:lvl2pPr>
      <a:lvl3pPr algn="l" defTabSz="762000" rtl="0" eaLnBrk="1" fontAlgn="base" hangingPunct="1">
        <a:lnSpc>
          <a:spcPct val="80000"/>
        </a:lnSpc>
        <a:spcBef>
          <a:spcPct val="0"/>
        </a:spcBef>
        <a:spcAft>
          <a:spcPct val="0"/>
        </a:spcAft>
        <a:defRPr sz="2800" b="1">
          <a:solidFill>
            <a:schemeClr val="tx2"/>
          </a:solidFill>
          <a:latin typeface="Arial" charset="0"/>
        </a:defRPr>
      </a:lvl3pPr>
      <a:lvl4pPr algn="l" defTabSz="762000" rtl="0" eaLnBrk="1" fontAlgn="base" hangingPunct="1">
        <a:lnSpc>
          <a:spcPct val="80000"/>
        </a:lnSpc>
        <a:spcBef>
          <a:spcPct val="0"/>
        </a:spcBef>
        <a:spcAft>
          <a:spcPct val="0"/>
        </a:spcAft>
        <a:defRPr sz="2800" b="1">
          <a:solidFill>
            <a:schemeClr val="tx2"/>
          </a:solidFill>
          <a:latin typeface="Arial" charset="0"/>
        </a:defRPr>
      </a:lvl4pPr>
      <a:lvl5pPr algn="l" defTabSz="762000" rtl="0" eaLnBrk="1" fontAlgn="base" hangingPunct="1">
        <a:lnSpc>
          <a:spcPct val="80000"/>
        </a:lnSpc>
        <a:spcBef>
          <a:spcPct val="0"/>
        </a:spcBef>
        <a:spcAft>
          <a:spcPct val="0"/>
        </a:spcAft>
        <a:defRPr sz="2800" b="1">
          <a:solidFill>
            <a:schemeClr val="tx2"/>
          </a:solidFill>
          <a:latin typeface="Arial" charset="0"/>
        </a:defRPr>
      </a:lvl5pPr>
      <a:lvl6pPr marL="457200" algn="l" defTabSz="762000" rtl="0" eaLnBrk="1" fontAlgn="base" hangingPunct="1">
        <a:lnSpc>
          <a:spcPct val="80000"/>
        </a:lnSpc>
        <a:spcBef>
          <a:spcPct val="0"/>
        </a:spcBef>
        <a:spcAft>
          <a:spcPct val="0"/>
        </a:spcAft>
        <a:defRPr sz="2800" b="1">
          <a:solidFill>
            <a:schemeClr val="tx2"/>
          </a:solidFill>
          <a:latin typeface="Arial" charset="0"/>
        </a:defRPr>
      </a:lvl6pPr>
      <a:lvl7pPr marL="914400" algn="l" defTabSz="762000" rtl="0" eaLnBrk="1" fontAlgn="base" hangingPunct="1">
        <a:lnSpc>
          <a:spcPct val="80000"/>
        </a:lnSpc>
        <a:spcBef>
          <a:spcPct val="0"/>
        </a:spcBef>
        <a:spcAft>
          <a:spcPct val="0"/>
        </a:spcAft>
        <a:defRPr sz="2800" b="1">
          <a:solidFill>
            <a:schemeClr val="tx2"/>
          </a:solidFill>
          <a:latin typeface="Arial" charset="0"/>
        </a:defRPr>
      </a:lvl7pPr>
      <a:lvl8pPr marL="1371600" algn="l" defTabSz="762000" rtl="0" eaLnBrk="1" fontAlgn="base" hangingPunct="1">
        <a:lnSpc>
          <a:spcPct val="80000"/>
        </a:lnSpc>
        <a:spcBef>
          <a:spcPct val="0"/>
        </a:spcBef>
        <a:spcAft>
          <a:spcPct val="0"/>
        </a:spcAft>
        <a:defRPr sz="2800" b="1">
          <a:solidFill>
            <a:schemeClr val="tx2"/>
          </a:solidFill>
          <a:latin typeface="Arial" charset="0"/>
        </a:defRPr>
      </a:lvl8pPr>
      <a:lvl9pPr marL="1828800" algn="l" defTabSz="762000" rtl="0" eaLnBrk="1" fontAlgn="base" hangingPunct="1">
        <a:lnSpc>
          <a:spcPct val="80000"/>
        </a:lnSpc>
        <a:spcBef>
          <a:spcPct val="0"/>
        </a:spcBef>
        <a:spcAft>
          <a:spcPct val="0"/>
        </a:spcAft>
        <a:defRPr sz="2800" b="1">
          <a:solidFill>
            <a:schemeClr val="tx2"/>
          </a:solidFill>
          <a:latin typeface="Arial" charset="0"/>
        </a:defRPr>
      </a:lvl9pPr>
    </p:titleStyle>
    <p:bodyStyle>
      <a:lvl1pPr marL="342900" indent="-342900" algn="l" defTabSz="762000" rtl="0" eaLnBrk="1" fontAlgn="base" hangingPunct="1">
        <a:spcBef>
          <a:spcPts val="1800"/>
        </a:spcBef>
        <a:spcAft>
          <a:spcPct val="0"/>
        </a:spcAft>
        <a:buClr>
          <a:schemeClr val="accent1"/>
        </a:buClr>
        <a:buSzPct val="100000"/>
        <a:buFont typeface="Wingdings" pitchFamily="2" charset="2"/>
        <a:buChar char="§"/>
        <a:defRPr sz="2000">
          <a:solidFill>
            <a:srgbClr val="000000"/>
          </a:solidFill>
          <a:latin typeface="+mn-lt"/>
          <a:ea typeface="+mn-ea"/>
          <a:cs typeface="+mn-cs"/>
        </a:defRPr>
      </a:lvl1pPr>
      <a:lvl2pPr marL="742950" indent="-285750" algn="l" defTabSz="762000" rtl="0" eaLnBrk="1" fontAlgn="base" hangingPunct="1">
        <a:spcBef>
          <a:spcPts val="1800"/>
        </a:spcBef>
        <a:spcAft>
          <a:spcPct val="0"/>
        </a:spcAft>
        <a:buClr>
          <a:schemeClr val="accent2"/>
        </a:buClr>
        <a:buSzPct val="100000"/>
        <a:buFont typeface="Wingdings" pitchFamily="2" charset="2"/>
        <a:buChar char="§"/>
        <a:defRPr sz="2000">
          <a:solidFill>
            <a:srgbClr val="000000"/>
          </a:solidFill>
          <a:latin typeface="+mn-lt"/>
        </a:defRPr>
      </a:lvl2pPr>
      <a:lvl3pPr marL="1143000" indent="-228600" algn="l" defTabSz="762000" rtl="0" eaLnBrk="1" fontAlgn="base" hangingPunct="1">
        <a:spcBef>
          <a:spcPts val="1800"/>
        </a:spcBef>
        <a:spcAft>
          <a:spcPct val="0"/>
        </a:spcAft>
        <a:buClr>
          <a:schemeClr val="accent1"/>
        </a:buClr>
        <a:buSzPct val="100000"/>
        <a:buFont typeface="Wingdings" pitchFamily="2" charset="2"/>
        <a:buChar char="§"/>
        <a:defRPr sz="2000">
          <a:solidFill>
            <a:srgbClr val="000000"/>
          </a:solidFill>
          <a:latin typeface="+mn-lt"/>
        </a:defRPr>
      </a:lvl3pPr>
      <a:lvl4pPr marL="1600200" indent="-228600" algn="l" defTabSz="762000" rtl="0" eaLnBrk="1" fontAlgn="base" hangingPunct="1">
        <a:spcBef>
          <a:spcPts val="1800"/>
        </a:spcBef>
        <a:spcAft>
          <a:spcPct val="0"/>
        </a:spcAft>
        <a:buClr>
          <a:schemeClr val="hlink"/>
        </a:buClr>
        <a:buSzPct val="100000"/>
        <a:buFont typeface="Wingdings" pitchFamily="2" charset="2"/>
        <a:buChar char="§"/>
        <a:defRPr>
          <a:solidFill>
            <a:srgbClr val="000000"/>
          </a:solidFill>
          <a:latin typeface="+mn-lt"/>
        </a:defRPr>
      </a:lvl4pPr>
      <a:lvl5pPr marL="2057400" indent="-228600" algn="l" defTabSz="762000" rtl="0" eaLnBrk="1" fontAlgn="base" hangingPunct="1">
        <a:spcBef>
          <a:spcPts val="1800"/>
        </a:spcBef>
        <a:spcAft>
          <a:spcPct val="0"/>
        </a:spcAft>
        <a:buClr>
          <a:schemeClr val="accent1"/>
        </a:buClr>
        <a:buSzPct val="100000"/>
        <a:buFont typeface="Wingdings" pitchFamily="2" charset="2"/>
        <a:buChar char="§"/>
        <a:defRPr>
          <a:solidFill>
            <a:srgbClr val="000000"/>
          </a:solidFill>
          <a:latin typeface="+mn-lt"/>
        </a:defRPr>
      </a:lvl5pPr>
      <a:lvl6pPr marL="2514600" indent="-228600" algn="l" defTabSz="762000" rtl="0" eaLnBrk="1" fontAlgn="base" hangingPunct="1">
        <a:spcBef>
          <a:spcPct val="20000"/>
        </a:spcBef>
        <a:spcAft>
          <a:spcPct val="0"/>
        </a:spcAft>
        <a:buClr>
          <a:schemeClr val="accent1"/>
        </a:buClr>
        <a:buSzPct val="100000"/>
        <a:buFont typeface="Wingdings" pitchFamily="-32" charset="2"/>
        <a:buChar char="§"/>
        <a:defRPr>
          <a:solidFill>
            <a:srgbClr val="000000"/>
          </a:solidFill>
          <a:latin typeface="+mn-lt"/>
        </a:defRPr>
      </a:lvl6pPr>
      <a:lvl7pPr marL="2971800" indent="-228600" algn="l" defTabSz="762000" rtl="0" eaLnBrk="1" fontAlgn="base" hangingPunct="1">
        <a:spcBef>
          <a:spcPct val="20000"/>
        </a:spcBef>
        <a:spcAft>
          <a:spcPct val="0"/>
        </a:spcAft>
        <a:buClr>
          <a:schemeClr val="accent1"/>
        </a:buClr>
        <a:buSzPct val="100000"/>
        <a:buFont typeface="Wingdings" pitchFamily="-32" charset="2"/>
        <a:buChar char="§"/>
        <a:defRPr>
          <a:solidFill>
            <a:srgbClr val="000000"/>
          </a:solidFill>
          <a:latin typeface="+mn-lt"/>
        </a:defRPr>
      </a:lvl7pPr>
      <a:lvl8pPr marL="3429000" indent="-228600" algn="l" defTabSz="762000" rtl="0" eaLnBrk="1" fontAlgn="base" hangingPunct="1">
        <a:spcBef>
          <a:spcPct val="20000"/>
        </a:spcBef>
        <a:spcAft>
          <a:spcPct val="0"/>
        </a:spcAft>
        <a:buClr>
          <a:schemeClr val="accent1"/>
        </a:buClr>
        <a:buSzPct val="100000"/>
        <a:buFont typeface="Wingdings" pitchFamily="-32" charset="2"/>
        <a:buChar char="§"/>
        <a:defRPr>
          <a:solidFill>
            <a:srgbClr val="000000"/>
          </a:solidFill>
          <a:latin typeface="+mn-lt"/>
        </a:defRPr>
      </a:lvl8pPr>
      <a:lvl9pPr marL="3886200" indent="-228600" algn="l" defTabSz="762000" rtl="0" eaLnBrk="1" fontAlgn="base" hangingPunct="1">
        <a:spcBef>
          <a:spcPct val="20000"/>
        </a:spcBef>
        <a:spcAft>
          <a:spcPct val="0"/>
        </a:spcAft>
        <a:buClr>
          <a:schemeClr val="accent1"/>
        </a:buClr>
        <a:buSzPct val="100000"/>
        <a:buFont typeface="Wingdings" pitchFamily="-32" charset="2"/>
        <a:buChar char="§"/>
        <a:defRPr>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0" y="0"/>
            <a:ext cx="1320800" cy="6858000"/>
          </a:xfrm>
          <a:prstGeom prst="rect">
            <a:avLst/>
          </a:prstGeom>
        </p:spPr>
      </p:pic>
      <p:sp>
        <p:nvSpPr>
          <p:cNvPr id="1032" name="Rectangle 8"/>
          <p:cNvSpPr>
            <a:spLocks noGrp="1" noChangeArrowheads="1"/>
          </p:cNvSpPr>
          <p:nvPr>
            <p:ph type="sldNum" sz="quarter" idx="4"/>
          </p:nvPr>
        </p:nvSpPr>
        <p:spPr bwMode="auto">
          <a:xfrm>
            <a:off x="0" y="6477000"/>
            <a:ext cx="1320800" cy="304800"/>
          </a:xfrm>
          <a:prstGeom prst="rect">
            <a:avLst/>
          </a:prstGeom>
          <a:noFill/>
          <a:ln w="12700">
            <a:noFill/>
            <a:miter lim="800000"/>
            <a:headEnd/>
            <a:tailEnd/>
          </a:ln>
          <a:effectLst/>
        </p:spPr>
        <p:txBody>
          <a:bodyPr vert="horz" wrap="square" lIns="91440" tIns="45720" rIns="91440" bIns="45720" numCol="1" anchor="t" anchorCtr="0" compatLnSpc="1">
            <a:prstTxWarp prst="textNoShape">
              <a:avLst/>
            </a:prstTxWarp>
          </a:bodyPr>
          <a:lstStyle>
            <a:lvl1pPr algn="ctr">
              <a:defRPr sz="1000" b="1">
                <a:solidFill>
                  <a:schemeClr val="bg1"/>
                </a:solidFill>
                <a:latin typeface="Arial" charset="0"/>
              </a:defRPr>
            </a:lvl1pPr>
          </a:lstStyle>
          <a:p>
            <a:pPr>
              <a:defRPr/>
            </a:pPr>
            <a:fld id="{AD9C6CD0-9126-4B37-A6CF-4E87C448E223}" type="slidenum">
              <a:rPr lang="en-AU" smtClean="0">
                <a:solidFill>
                  <a:srgbClr val="FFFFFF"/>
                </a:solidFill>
              </a:rPr>
              <a:pPr>
                <a:defRPr/>
              </a:pPr>
              <a:t>‹#›</a:t>
            </a:fld>
            <a:endParaRPr lang="en-AU" sz="1400" dirty="0">
              <a:solidFill>
                <a:srgbClr val="FFFFFF"/>
              </a:solidFill>
            </a:endParaRPr>
          </a:p>
        </p:txBody>
      </p:sp>
      <p:sp>
        <p:nvSpPr>
          <p:cNvPr id="1029" name="Rectangle 7"/>
          <p:cNvSpPr>
            <a:spLocks noGrp="1" noChangeArrowheads="1"/>
          </p:cNvSpPr>
          <p:nvPr>
            <p:ph type="body" idx="1"/>
          </p:nvPr>
        </p:nvSpPr>
        <p:spPr bwMode="auto">
          <a:xfrm>
            <a:off x="1835696" y="1700808"/>
            <a:ext cx="6851104" cy="4776192"/>
          </a:xfrm>
          <a:prstGeom prst="rect">
            <a:avLst/>
          </a:prstGeom>
          <a:noFill/>
          <a:ln w="12700">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smtClean="0"/>
          </a:p>
        </p:txBody>
      </p:sp>
      <p:sp>
        <p:nvSpPr>
          <p:cNvPr id="1030" name="Rectangle 6"/>
          <p:cNvSpPr>
            <a:spLocks noGrp="1" noChangeArrowheads="1"/>
          </p:cNvSpPr>
          <p:nvPr>
            <p:ph type="title"/>
          </p:nvPr>
        </p:nvSpPr>
        <p:spPr bwMode="auto">
          <a:xfrm>
            <a:off x="1835696" y="260648"/>
            <a:ext cx="6851104" cy="1152128"/>
          </a:xfrm>
          <a:prstGeom prst="rect">
            <a:avLst/>
          </a:prstGeom>
          <a:noFill/>
          <a:ln w="12700">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endParaRPr lang="en-AU" dirty="0" smtClean="0"/>
          </a:p>
        </p:txBody>
      </p:sp>
    </p:spTree>
    <p:extLst>
      <p:ext uri="{BB962C8B-B14F-4D97-AF65-F5344CB8AC3E}">
        <p14:creationId xmlns:p14="http://schemas.microsoft.com/office/powerpoint/2010/main" val="3847694085"/>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Lst>
  <p:timing>
    <p:tnLst>
      <p:par>
        <p:cTn id="1" dur="indefinite" restart="never" nodeType="tmRoot"/>
      </p:par>
    </p:tnLst>
  </p:timing>
  <p:hf hdr="0" ftr="0" dt="0"/>
  <p:txStyles>
    <p:titleStyle>
      <a:lvl1pPr algn="l" defTabSz="762000" rtl="0" eaLnBrk="1" fontAlgn="base" hangingPunct="1">
        <a:lnSpc>
          <a:spcPct val="80000"/>
        </a:lnSpc>
        <a:spcBef>
          <a:spcPct val="0"/>
        </a:spcBef>
        <a:spcAft>
          <a:spcPct val="0"/>
        </a:spcAft>
        <a:defRPr sz="2800" b="1">
          <a:solidFill>
            <a:schemeClr val="tx2"/>
          </a:solidFill>
          <a:latin typeface="+mj-lt"/>
          <a:ea typeface="+mj-ea"/>
          <a:cs typeface="+mj-cs"/>
        </a:defRPr>
      </a:lvl1pPr>
      <a:lvl2pPr algn="l" defTabSz="762000" rtl="0" eaLnBrk="1" fontAlgn="base" hangingPunct="1">
        <a:lnSpc>
          <a:spcPct val="80000"/>
        </a:lnSpc>
        <a:spcBef>
          <a:spcPct val="0"/>
        </a:spcBef>
        <a:spcAft>
          <a:spcPct val="0"/>
        </a:spcAft>
        <a:defRPr sz="2800" b="1">
          <a:solidFill>
            <a:schemeClr val="tx2"/>
          </a:solidFill>
          <a:latin typeface="Arial" charset="0"/>
        </a:defRPr>
      </a:lvl2pPr>
      <a:lvl3pPr algn="l" defTabSz="762000" rtl="0" eaLnBrk="1" fontAlgn="base" hangingPunct="1">
        <a:lnSpc>
          <a:spcPct val="80000"/>
        </a:lnSpc>
        <a:spcBef>
          <a:spcPct val="0"/>
        </a:spcBef>
        <a:spcAft>
          <a:spcPct val="0"/>
        </a:spcAft>
        <a:defRPr sz="2800" b="1">
          <a:solidFill>
            <a:schemeClr val="tx2"/>
          </a:solidFill>
          <a:latin typeface="Arial" charset="0"/>
        </a:defRPr>
      </a:lvl3pPr>
      <a:lvl4pPr algn="l" defTabSz="762000" rtl="0" eaLnBrk="1" fontAlgn="base" hangingPunct="1">
        <a:lnSpc>
          <a:spcPct val="80000"/>
        </a:lnSpc>
        <a:spcBef>
          <a:spcPct val="0"/>
        </a:spcBef>
        <a:spcAft>
          <a:spcPct val="0"/>
        </a:spcAft>
        <a:defRPr sz="2800" b="1">
          <a:solidFill>
            <a:schemeClr val="tx2"/>
          </a:solidFill>
          <a:latin typeface="Arial" charset="0"/>
        </a:defRPr>
      </a:lvl4pPr>
      <a:lvl5pPr algn="l" defTabSz="762000" rtl="0" eaLnBrk="1" fontAlgn="base" hangingPunct="1">
        <a:lnSpc>
          <a:spcPct val="80000"/>
        </a:lnSpc>
        <a:spcBef>
          <a:spcPct val="0"/>
        </a:spcBef>
        <a:spcAft>
          <a:spcPct val="0"/>
        </a:spcAft>
        <a:defRPr sz="2800" b="1">
          <a:solidFill>
            <a:schemeClr val="tx2"/>
          </a:solidFill>
          <a:latin typeface="Arial" charset="0"/>
        </a:defRPr>
      </a:lvl5pPr>
      <a:lvl6pPr marL="457200" algn="l" defTabSz="762000" rtl="0" eaLnBrk="1" fontAlgn="base" hangingPunct="1">
        <a:lnSpc>
          <a:spcPct val="80000"/>
        </a:lnSpc>
        <a:spcBef>
          <a:spcPct val="0"/>
        </a:spcBef>
        <a:spcAft>
          <a:spcPct val="0"/>
        </a:spcAft>
        <a:defRPr sz="2800" b="1">
          <a:solidFill>
            <a:schemeClr val="tx2"/>
          </a:solidFill>
          <a:latin typeface="Arial" charset="0"/>
        </a:defRPr>
      </a:lvl6pPr>
      <a:lvl7pPr marL="914400" algn="l" defTabSz="762000" rtl="0" eaLnBrk="1" fontAlgn="base" hangingPunct="1">
        <a:lnSpc>
          <a:spcPct val="80000"/>
        </a:lnSpc>
        <a:spcBef>
          <a:spcPct val="0"/>
        </a:spcBef>
        <a:spcAft>
          <a:spcPct val="0"/>
        </a:spcAft>
        <a:defRPr sz="2800" b="1">
          <a:solidFill>
            <a:schemeClr val="tx2"/>
          </a:solidFill>
          <a:latin typeface="Arial" charset="0"/>
        </a:defRPr>
      </a:lvl7pPr>
      <a:lvl8pPr marL="1371600" algn="l" defTabSz="762000" rtl="0" eaLnBrk="1" fontAlgn="base" hangingPunct="1">
        <a:lnSpc>
          <a:spcPct val="80000"/>
        </a:lnSpc>
        <a:spcBef>
          <a:spcPct val="0"/>
        </a:spcBef>
        <a:spcAft>
          <a:spcPct val="0"/>
        </a:spcAft>
        <a:defRPr sz="2800" b="1">
          <a:solidFill>
            <a:schemeClr val="tx2"/>
          </a:solidFill>
          <a:latin typeface="Arial" charset="0"/>
        </a:defRPr>
      </a:lvl8pPr>
      <a:lvl9pPr marL="1828800" algn="l" defTabSz="762000" rtl="0" eaLnBrk="1" fontAlgn="base" hangingPunct="1">
        <a:lnSpc>
          <a:spcPct val="80000"/>
        </a:lnSpc>
        <a:spcBef>
          <a:spcPct val="0"/>
        </a:spcBef>
        <a:spcAft>
          <a:spcPct val="0"/>
        </a:spcAft>
        <a:defRPr sz="2800" b="1">
          <a:solidFill>
            <a:schemeClr val="tx2"/>
          </a:solidFill>
          <a:latin typeface="Arial" charset="0"/>
        </a:defRPr>
      </a:lvl9pPr>
    </p:titleStyle>
    <p:bodyStyle>
      <a:lvl1pPr marL="342900" indent="-342900" algn="l" defTabSz="762000" rtl="0" eaLnBrk="1" fontAlgn="base" hangingPunct="1">
        <a:spcBef>
          <a:spcPts val="1800"/>
        </a:spcBef>
        <a:spcAft>
          <a:spcPct val="0"/>
        </a:spcAft>
        <a:buClr>
          <a:schemeClr val="accent1"/>
        </a:buClr>
        <a:buSzPct val="100000"/>
        <a:buFont typeface="Wingdings" pitchFamily="2" charset="2"/>
        <a:buChar char="§"/>
        <a:defRPr sz="2000">
          <a:solidFill>
            <a:srgbClr val="000000"/>
          </a:solidFill>
          <a:latin typeface="+mn-lt"/>
          <a:ea typeface="+mn-ea"/>
          <a:cs typeface="+mn-cs"/>
        </a:defRPr>
      </a:lvl1pPr>
      <a:lvl2pPr marL="742950" indent="-285750" algn="l" defTabSz="762000" rtl="0" eaLnBrk="1" fontAlgn="base" hangingPunct="1">
        <a:spcBef>
          <a:spcPts val="1800"/>
        </a:spcBef>
        <a:spcAft>
          <a:spcPct val="0"/>
        </a:spcAft>
        <a:buClr>
          <a:schemeClr val="accent2"/>
        </a:buClr>
        <a:buSzPct val="100000"/>
        <a:buFont typeface="Wingdings" pitchFamily="2" charset="2"/>
        <a:buChar char="§"/>
        <a:defRPr sz="2000">
          <a:solidFill>
            <a:srgbClr val="000000"/>
          </a:solidFill>
          <a:latin typeface="+mn-lt"/>
        </a:defRPr>
      </a:lvl2pPr>
      <a:lvl3pPr marL="1143000" indent="-228600" algn="l" defTabSz="762000" rtl="0" eaLnBrk="1" fontAlgn="base" hangingPunct="1">
        <a:spcBef>
          <a:spcPts val="1800"/>
        </a:spcBef>
        <a:spcAft>
          <a:spcPct val="0"/>
        </a:spcAft>
        <a:buClr>
          <a:schemeClr val="accent1"/>
        </a:buClr>
        <a:buSzPct val="100000"/>
        <a:buFont typeface="Wingdings" pitchFamily="2" charset="2"/>
        <a:buChar char="§"/>
        <a:defRPr sz="2000">
          <a:solidFill>
            <a:srgbClr val="000000"/>
          </a:solidFill>
          <a:latin typeface="+mn-lt"/>
        </a:defRPr>
      </a:lvl3pPr>
      <a:lvl4pPr marL="1600200" indent="-228600" algn="l" defTabSz="762000" rtl="0" eaLnBrk="1" fontAlgn="base" hangingPunct="1">
        <a:spcBef>
          <a:spcPts val="1800"/>
        </a:spcBef>
        <a:spcAft>
          <a:spcPct val="0"/>
        </a:spcAft>
        <a:buClr>
          <a:schemeClr val="hlink"/>
        </a:buClr>
        <a:buSzPct val="100000"/>
        <a:buFont typeface="Wingdings" pitchFamily="2" charset="2"/>
        <a:buChar char="§"/>
        <a:defRPr>
          <a:solidFill>
            <a:srgbClr val="000000"/>
          </a:solidFill>
          <a:latin typeface="+mn-lt"/>
        </a:defRPr>
      </a:lvl4pPr>
      <a:lvl5pPr marL="2057400" indent="-228600" algn="l" defTabSz="762000" rtl="0" eaLnBrk="1" fontAlgn="base" hangingPunct="1">
        <a:spcBef>
          <a:spcPts val="1800"/>
        </a:spcBef>
        <a:spcAft>
          <a:spcPct val="0"/>
        </a:spcAft>
        <a:buClr>
          <a:schemeClr val="accent1"/>
        </a:buClr>
        <a:buSzPct val="100000"/>
        <a:buFont typeface="Wingdings" pitchFamily="2" charset="2"/>
        <a:buChar char="§"/>
        <a:defRPr>
          <a:solidFill>
            <a:srgbClr val="000000"/>
          </a:solidFill>
          <a:latin typeface="+mn-lt"/>
        </a:defRPr>
      </a:lvl5pPr>
      <a:lvl6pPr marL="2514600" indent="-228600" algn="l" defTabSz="762000" rtl="0" eaLnBrk="1" fontAlgn="base" hangingPunct="1">
        <a:spcBef>
          <a:spcPct val="20000"/>
        </a:spcBef>
        <a:spcAft>
          <a:spcPct val="0"/>
        </a:spcAft>
        <a:buClr>
          <a:schemeClr val="accent1"/>
        </a:buClr>
        <a:buSzPct val="100000"/>
        <a:buFont typeface="Wingdings" pitchFamily="-32" charset="2"/>
        <a:buChar char="§"/>
        <a:defRPr>
          <a:solidFill>
            <a:srgbClr val="000000"/>
          </a:solidFill>
          <a:latin typeface="+mn-lt"/>
        </a:defRPr>
      </a:lvl6pPr>
      <a:lvl7pPr marL="2971800" indent="-228600" algn="l" defTabSz="762000" rtl="0" eaLnBrk="1" fontAlgn="base" hangingPunct="1">
        <a:spcBef>
          <a:spcPct val="20000"/>
        </a:spcBef>
        <a:spcAft>
          <a:spcPct val="0"/>
        </a:spcAft>
        <a:buClr>
          <a:schemeClr val="accent1"/>
        </a:buClr>
        <a:buSzPct val="100000"/>
        <a:buFont typeface="Wingdings" pitchFamily="-32" charset="2"/>
        <a:buChar char="§"/>
        <a:defRPr>
          <a:solidFill>
            <a:srgbClr val="000000"/>
          </a:solidFill>
          <a:latin typeface="+mn-lt"/>
        </a:defRPr>
      </a:lvl7pPr>
      <a:lvl8pPr marL="3429000" indent="-228600" algn="l" defTabSz="762000" rtl="0" eaLnBrk="1" fontAlgn="base" hangingPunct="1">
        <a:spcBef>
          <a:spcPct val="20000"/>
        </a:spcBef>
        <a:spcAft>
          <a:spcPct val="0"/>
        </a:spcAft>
        <a:buClr>
          <a:schemeClr val="accent1"/>
        </a:buClr>
        <a:buSzPct val="100000"/>
        <a:buFont typeface="Wingdings" pitchFamily="-32" charset="2"/>
        <a:buChar char="§"/>
        <a:defRPr>
          <a:solidFill>
            <a:srgbClr val="000000"/>
          </a:solidFill>
          <a:latin typeface="+mn-lt"/>
        </a:defRPr>
      </a:lvl8pPr>
      <a:lvl9pPr marL="3886200" indent="-228600" algn="l" defTabSz="762000" rtl="0" eaLnBrk="1" fontAlgn="base" hangingPunct="1">
        <a:spcBef>
          <a:spcPct val="20000"/>
        </a:spcBef>
        <a:spcAft>
          <a:spcPct val="0"/>
        </a:spcAft>
        <a:buClr>
          <a:schemeClr val="accent1"/>
        </a:buClr>
        <a:buSzPct val="100000"/>
        <a:buFont typeface="Wingdings" pitchFamily="-32" charset="2"/>
        <a:buChar char="§"/>
        <a:defRPr>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0" y="0"/>
            <a:ext cx="1320800" cy="6858000"/>
          </a:xfrm>
          <a:prstGeom prst="rect">
            <a:avLst/>
          </a:prstGeom>
        </p:spPr>
      </p:pic>
      <p:sp>
        <p:nvSpPr>
          <p:cNvPr id="1032" name="Rectangle 8"/>
          <p:cNvSpPr>
            <a:spLocks noGrp="1" noChangeArrowheads="1"/>
          </p:cNvSpPr>
          <p:nvPr>
            <p:ph type="sldNum" sz="quarter" idx="4"/>
          </p:nvPr>
        </p:nvSpPr>
        <p:spPr bwMode="auto">
          <a:xfrm>
            <a:off x="0" y="6477000"/>
            <a:ext cx="1320800" cy="304800"/>
          </a:xfrm>
          <a:prstGeom prst="rect">
            <a:avLst/>
          </a:prstGeom>
          <a:noFill/>
          <a:ln w="12700">
            <a:noFill/>
            <a:miter lim="800000"/>
            <a:headEnd/>
            <a:tailEnd/>
          </a:ln>
          <a:effectLst/>
        </p:spPr>
        <p:txBody>
          <a:bodyPr vert="horz" wrap="square" lIns="91440" tIns="45720" rIns="91440" bIns="45720" numCol="1" anchor="t" anchorCtr="0" compatLnSpc="1">
            <a:prstTxWarp prst="textNoShape">
              <a:avLst/>
            </a:prstTxWarp>
          </a:bodyPr>
          <a:lstStyle>
            <a:lvl1pPr algn="ctr">
              <a:defRPr sz="1000" b="1">
                <a:solidFill>
                  <a:schemeClr val="bg1"/>
                </a:solidFill>
                <a:latin typeface="Arial" charset="0"/>
              </a:defRPr>
            </a:lvl1pPr>
          </a:lstStyle>
          <a:p>
            <a:pPr>
              <a:defRPr/>
            </a:pPr>
            <a:fld id="{AD9C6CD0-9126-4B37-A6CF-4E87C448E223}" type="slidenum">
              <a:rPr lang="en-AU" smtClean="0">
                <a:solidFill>
                  <a:srgbClr val="FFFFFF"/>
                </a:solidFill>
              </a:rPr>
              <a:pPr>
                <a:defRPr/>
              </a:pPr>
              <a:t>‹#›</a:t>
            </a:fld>
            <a:endParaRPr lang="en-AU" sz="1400" dirty="0">
              <a:solidFill>
                <a:srgbClr val="FFFFFF"/>
              </a:solidFill>
            </a:endParaRPr>
          </a:p>
        </p:txBody>
      </p:sp>
      <p:sp>
        <p:nvSpPr>
          <p:cNvPr id="1029" name="Rectangle 7"/>
          <p:cNvSpPr>
            <a:spLocks noGrp="1" noChangeArrowheads="1"/>
          </p:cNvSpPr>
          <p:nvPr>
            <p:ph type="body" idx="1"/>
          </p:nvPr>
        </p:nvSpPr>
        <p:spPr bwMode="auto">
          <a:xfrm>
            <a:off x="1835696" y="1700808"/>
            <a:ext cx="6851104" cy="4776192"/>
          </a:xfrm>
          <a:prstGeom prst="rect">
            <a:avLst/>
          </a:prstGeom>
          <a:noFill/>
          <a:ln w="12700">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smtClean="0"/>
          </a:p>
        </p:txBody>
      </p:sp>
      <p:sp>
        <p:nvSpPr>
          <p:cNvPr id="1030" name="Rectangle 6"/>
          <p:cNvSpPr>
            <a:spLocks noGrp="1" noChangeArrowheads="1"/>
          </p:cNvSpPr>
          <p:nvPr>
            <p:ph type="title"/>
          </p:nvPr>
        </p:nvSpPr>
        <p:spPr bwMode="auto">
          <a:xfrm>
            <a:off x="1835696" y="260648"/>
            <a:ext cx="6851104" cy="1152128"/>
          </a:xfrm>
          <a:prstGeom prst="rect">
            <a:avLst/>
          </a:prstGeom>
          <a:noFill/>
          <a:ln w="12700">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endParaRPr lang="en-AU" dirty="0" smtClean="0"/>
          </a:p>
        </p:txBody>
      </p:sp>
    </p:spTree>
    <p:extLst>
      <p:ext uri="{BB962C8B-B14F-4D97-AF65-F5344CB8AC3E}">
        <p14:creationId xmlns:p14="http://schemas.microsoft.com/office/powerpoint/2010/main" val="3678093504"/>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Lst>
  <p:timing>
    <p:tnLst>
      <p:par>
        <p:cTn id="1" dur="indefinite" restart="never" nodeType="tmRoot"/>
      </p:par>
    </p:tnLst>
  </p:timing>
  <p:hf hdr="0" ftr="0" dt="0"/>
  <p:txStyles>
    <p:titleStyle>
      <a:lvl1pPr algn="l" defTabSz="762000" rtl="0" eaLnBrk="1" fontAlgn="base" hangingPunct="1">
        <a:lnSpc>
          <a:spcPct val="80000"/>
        </a:lnSpc>
        <a:spcBef>
          <a:spcPct val="0"/>
        </a:spcBef>
        <a:spcAft>
          <a:spcPct val="0"/>
        </a:spcAft>
        <a:defRPr sz="2800" b="1">
          <a:solidFill>
            <a:schemeClr val="tx2"/>
          </a:solidFill>
          <a:latin typeface="+mj-lt"/>
          <a:ea typeface="+mj-ea"/>
          <a:cs typeface="+mj-cs"/>
        </a:defRPr>
      </a:lvl1pPr>
      <a:lvl2pPr algn="l" defTabSz="762000" rtl="0" eaLnBrk="1" fontAlgn="base" hangingPunct="1">
        <a:lnSpc>
          <a:spcPct val="80000"/>
        </a:lnSpc>
        <a:spcBef>
          <a:spcPct val="0"/>
        </a:spcBef>
        <a:spcAft>
          <a:spcPct val="0"/>
        </a:spcAft>
        <a:defRPr sz="2800" b="1">
          <a:solidFill>
            <a:schemeClr val="tx2"/>
          </a:solidFill>
          <a:latin typeface="Arial" charset="0"/>
        </a:defRPr>
      </a:lvl2pPr>
      <a:lvl3pPr algn="l" defTabSz="762000" rtl="0" eaLnBrk="1" fontAlgn="base" hangingPunct="1">
        <a:lnSpc>
          <a:spcPct val="80000"/>
        </a:lnSpc>
        <a:spcBef>
          <a:spcPct val="0"/>
        </a:spcBef>
        <a:spcAft>
          <a:spcPct val="0"/>
        </a:spcAft>
        <a:defRPr sz="2800" b="1">
          <a:solidFill>
            <a:schemeClr val="tx2"/>
          </a:solidFill>
          <a:latin typeface="Arial" charset="0"/>
        </a:defRPr>
      </a:lvl3pPr>
      <a:lvl4pPr algn="l" defTabSz="762000" rtl="0" eaLnBrk="1" fontAlgn="base" hangingPunct="1">
        <a:lnSpc>
          <a:spcPct val="80000"/>
        </a:lnSpc>
        <a:spcBef>
          <a:spcPct val="0"/>
        </a:spcBef>
        <a:spcAft>
          <a:spcPct val="0"/>
        </a:spcAft>
        <a:defRPr sz="2800" b="1">
          <a:solidFill>
            <a:schemeClr val="tx2"/>
          </a:solidFill>
          <a:latin typeface="Arial" charset="0"/>
        </a:defRPr>
      </a:lvl4pPr>
      <a:lvl5pPr algn="l" defTabSz="762000" rtl="0" eaLnBrk="1" fontAlgn="base" hangingPunct="1">
        <a:lnSpc>
          <a:spcPct val="80000"/>
        </a:lnSpc>
        <a:spcBef>
          <a:spcPct val="0"/>
        </a:spcBef>
        <a:spcAft>
          <a:spcPct val="0"/>
        </a:spcAft>
        <a:defRPr sz="2800" b="1">
          <a:solidFill>
            <a:schemeClr val="tx2"/>
          </a:solidFill>
          <a:latin typeface="Arial" charset="0"/>
        </a:defRPr>
      </a:lvl5pPr>
      <a:lvl6pPr marL="457200" algn="l" defTabSz="762000" rtl="0" eaLnBrk="1" fontAlgn="base" hangingPunct="1">
        <a:lnSpc>
          <a:spcPct val="80000"/>
        </a:lnSpc>
        <a:spcBef>
          <a:spcPct val="0"/>
        </a:spcBef>
        <a:spcAft>
          <a:spcPct val="0"/>
        </a:spcAft>
        <a:defRPr sz="2800" b="1">
          <a:solidFill>
            <a:schemeClr val="tx2"/>
          </a:solidFill>
          <a:latin typeface="Arial" charset="0"/>
        </a:defRPr>
      </a:lvl6pPr>
      <a:lvl7pPr marL="914400" algn="l" defTabSz="762000" rtl="0" eaLnBrk="1" fontAlgn="base" hangingPunct="1">
        <a:lnSpc>
          <a:spcPct val="80000"/>
        </a:lnSpc>
        <a:spcBef>
          <a:spcPct val="0"/>
        </a:spcBef>
        <a:spcAft>
          <a:spcPct val="0"/>
        </a:spcAft>
        <a:defRPr sz="2800" b="1">
          <a:solidFill>
            <a:schemeClr val="tx2"/>
          </a:solidFill>
          <a:latin typeface="Arial" charset="0"/>
        </a:defRPr>
      </a:lvl7pPr>
      <a:lvl8pPr marL="1371600" algn="l" defTabSz="762000" rtl="0" eaLnBrk="1" fontAlgn="base" hangingPunct="1">
        <a:lnSpc>
          <a:spcPct val="80000"/>
        </a:lnSpc>
        <a:spcBef>
          <a:spcPct val="0"/>
        </a:spcBef>
        <a:spcAft>
          <a:spcPct val="0"/>
        </a:spcAft>
        <a:defRPr sz="2800" b="1">
          <a:solidFill>
            <a:schemeClr val="tx2"/>
          </a:solidFill>
          <a:latin typeface="Arial" charset="0"/>
        </a:defRPr>
      </a:lvl8pPr>
      <a:lvl9pPr marL="1828800" algn="l" defTabSz="762000" rtl="0" eaLnBrk="1" fontAlgn="base" hangingPunct="1">
        <a:lnSpc>
          <a:spcPct val="80000"/>
        </a:lnSpc>
        <a:spcBef>
          <a:spcPct val="0"/>
        </a:spcBef>
        <a:spcAft>
          <a:spcPct val="0"/>
        </a:spcAft>
        <a:defRPr sz="2800" b="1">
          <a:solidFill>
            <a:schemeClr val="tx2"/>
          </a:solidFill>
          <a:latin typeface="Arial" charset="0"/>
        </a:defRPr>
      </a:lvl9pPr>
    </p:titleStyle>
    <p:bodyStyle>
      <a:lvl1pPr marL="342900" indent="-342900" algn="l" defTabSz="762000" rtl="0" eaLnBrk="1" fontAlgn="base" hangingPunct="1">
        <a:spcBef>
          <a:spcPts val="1800"/>
        </a:spcBef>
        <a:spcAft>
          <a:spcPct val="0"/>
        </a:spcAft>
        <a:buClr>
          <a:schemeClr val="accent1"/>
        </a:buClr>
        <a:buSzPct val="100000"/>
        <a:buFont typeface="Wingdings" pitchFamily="2" charset="2"/>
        <a:buChar char="§"/>
        <a:defRPr sz="2000">
          <a:solidFill>
            <a:srgbClr val="000000"/>
          </a:solidFill>
          <a:latin typeface="+mn-lt"/>
          <a:ea typeface="+mn-ea"/>
          <a:cs typeface="+mn-cs"/>
        </a:defRPr>
      </a:lvl1pPr>
      <a:lvl2pPr marL="742950" indent="-285750" algn="l" defTabSz="762000" rtl="0" eaLnBrk="1" fontAlgn="base" hangingPunct="1">
        <a:spcBef>
          <a:spcPts val="1800"/>
        </a:spcBef>
        <a:spcAft>
          <a:spcPct val="0"/>
        </a:spcAft>
        <a:buClr>
          <a:schemeClr val="accent2"/>
        </a:buClr>
        <a:buSzPct val="100000"/>
        <a:buFont typeface="Wingdings" pitchFamily="2" charset="2"/>
        <a:buChar char="§"/>
        <a:defRPr sz="2000">
          <a:solidFill>
            <a:srgbClr val="000000"/>
          </a:solidFill>
          <a:latin typeface="+mn-lt"/>
        </a:defRPr>
      </a:lvl2pPr>
      <a:lvl3pPr marL="1143000" indent="-228600" algn="l" defTabSz="762000" rtl="0" eaLnBrk="1" fontAlgn="base" hangingPunct="1">
        <a:spcBef>
          <a:spcPts val="1800"/>
        </a:spcBef>
        <a:spcAft>
          <a:spcPct val="0"/>
        </a:spcAft>
        <a:buClr>
          <a:schemeClr val="accent1"/>
        </a:buClr>
        <a:buSzPct val="100000"/>
        <a:buFont typeface="Wingdings" pitchFamily="2" charset="2"/>
        <a:buChar char="§"/>
        <a:defRPr sz="2000">
          <a:solidFill>
            <a:srgbClr val="000000"/>
          </a:solidFill>
          <a:latin typeface="+mn-lt"/>
        </a:defRPr>
      </a:lvl3pPr>
      <a:lvl4pPr marL="1600200" indent="-228600" algn="l" defTabSz="762000" rtl="0" eaLnBrk="1" fontAlgn="base" hangingPunct="1">
        <a:spcBef>
          <a:spcPts val="1800"/>
        </a:spcBef>
        <a:spcAft>
          <a:spcPct val="0"/>
        </a:spcAft>
        <a:buClr>
          <a:schemeClr val="hlink"/>
        </a:buClr>
        <a:buSzPct val="100000"/>
        <a:buFont typeface="Wingdings" pitchFamily="2" charset="2"/>
        <a:buChar char="§"/>
        <a:defRPr>
          <a:solidFill>
            <a:srgbClr val="000000"/>
          </a:solidFill>
          <a:latin typeface="+mn-lt"/>
        </a:defRPr>
      </a:lvl4pPr>
      <a:lvl5pPr marL="2057400" indent="-228600" algn="l" defTabSz="762000" rtl="0" eaLnBrk="1" fontAlgn="base" hangingPunct="1">
        <a:spcBef>
          <a:spcPts val="1800"/>
        </a:spcBef>
        <a:spcAft>
          <a:spcPct val="0"/>
        </a:spcAft>
        <a:buClr>
          <a:schemeClr val="accent1"/>
        </a:buClr>
        <a:buSzPct val="100000"/>
        <a:buFont typeface="Wingdings" pitchFamily="2" charset="2"/>
        <a:buChar char="§"/>
        <a:defRPr>
          <a:solidFill>
            <a:srgbClr val="000000"/>
          </a:solidFill>
          <a:latin typeface="+mn-lt"/>
        </a:defRPr>
      </a:lvl5pPr>
      <a:lvl6pPr marL="2514600" indent="-228600" algn="l" defTabSz="762000" rtl="0" eaLnBrk="1" fontAlgn="base" hangingPunct="1">
        <a:spcBef>
          <a:spcPct val="20000"/>
        </a:spcBef>
        <a:spcAft>
          <a:spcPct val="0"/>
        </a:spcAft>
        <a:buClr>
          <a:schemeClr val="accent1"/>
        </a:buClr>
        <a:buSzPct val="100000"/>
        <a:buFont typeface="Wingdings" pitchFamily="-32" charset="2"/>
        <a:buChar char="§"/>
        <a:defRPr>
          <a:solidFill>
            <a:srgbClr val="000000"/>
          </a:solidFill>
          <a:latin typeface="+mn-lt"/>
        </a:defRPr>
      </a:lvl6pPr>
      <a:lvl7pPr marL="2971800" indent="-228600" algn="l" defTabSz="762000" rtl="0" eaLnBrk="1" fontAlgn="base" hangingPunct="1">
        <a:spcBef>
          <a:spcPct val="20000"/>
        </a:spcBef>
        <a:spcAft>
          <a:spcPct val="0"/>
        </a:spcAft>
        <a:buClr>
          <a:schemeClr val="accent1"/>
        </a:buClr>
        <a:buSzPct val="100000"/>
        <a:buFont typeface="Wingdings" pitchFamily="-32" charset="2"/>
        <a:buChar char="§"/>
        <a:defRPr>
          <a:solidFill>
            <a:srgbClr val="000000"/>
          </a:solidFill>
          <a:latin typeface="+mn-lt"/>
        </a:defRPr>
      </a:lvl7pPr>
      <a:lvl8pPr marL="3429000" indent="-228600" algn="l" defTabSz="762000" rtl="0" eaLnBrk="1" fontAlgn="base" hangingPunct="1">
        <a:spcBef>
          <a:spcPct val="20000"/>
        </a:spcBef>
        <a:spcAft>
          <a:spcPct val="0"/>
        </a:spcAft>
        <a:buClr>
          <a:schemeClr val="accent1"/>
        </a:buClr>
        <a:buSzPct val="100000"/>
        <a:buFont typeface="Wingdings" pitchFamily="-32" charset="2"/>
        <a:buChar char="§"/>
        <a:defRPr>
          <a:solidFill>
            <a:srgbClr val="000000"/>
          </a:solidFill>
          <a:latin typeface="+mn-lt"/>
        </a:defRPr>
      </a:lvl8pPr>
      <a:lvl9pPr marL="3886200" indent="-228600" algn="l" defTabSz="762000" rtl="0" eaLnBrk="1" fontAlgn="base" hangingPunct="1">
        <a:spcBef>
          <a:spcPct val="20000"/>
        </a:spcBef>
        <a:spcAft>
          <a:spcPct val="0"/>
        </a:spcAft>
        <a:buClr>
          <a:schemeClr val="accent1"/>
        </a:buClr>
        <a:buSzPct val="100000"/>
        <a:buFont typeface="Wingdings" pitchFamily="-32" charset="2"/>
        <a:buChar char="§"/>
        <a:defRPr>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0" y="0"/>
            <a:ext cx="1320800" cy="6858000"/>
          </a:xfrm>
          <a:prstGeom prst="rect">
            <a:avLst/>
          </a:prstGeom>
        </p:spPr>
      </p:pic>
      <p:sp>
        <p:nvSpPr>
          <p:cNvPr id="1032" name="Rectangle 8"/>
          <p:cNvSpPr>
            <a:spLocks noGrp="1" noChangeArrowheads="1"/>
          </p:cNvSpPr>
          <p:nvPr>
            <p:ph type="sldNum" sz="quarter" idx="4"/>
          </p:nvPr>
        </p:nvSpPr>
        <p:spPr bwMode="auto">
          <a:xfrm>
            <a:off x="0" y="6477000"/>
            <a:ext cx="1320800" cy="304800"/>
          </a:xfrm>
          <a:prstGeom prst="rect">
            <a:avLst/>
          </a:prstGeom>
          <a:noFill/>
          <a:ln w="12700">
            <a:noFill/>
            <a:miter lim="800000"/>
            <a:headEnd/>
            <a:tailEnd/>
          </a:ln>
          <a:effectLst/>
        </p:spPr>
        <p:txBody>
          <a:bodyPr vert="horz" wrap="square" lIns="91440" tIns="45720" rIns="91440" bIns="45720" numCol="1" anchor="t" anchorCtr="0" compatLnSpc="1">
            <a:prstTxWarp prst="textNoShape">
              <a:avLst/>
            </a:prstTxWarp>
          </a:bodyPr>
          <a:lstStyle>
            <a:lvl1pPr algn="ctr">
              <a:defRPr sz="1000" b="1">
                <a:solidFill>
                  <a:schemeClr val="bg1"/>
                </a:solidFill>
                <a:latin typeface="Arial" charset="0"/>
              </a:defRPr>
            </a:lvl1pPr>
          </a:lstStyle>
          <a:p>
            <a:pPr>
              <a:defRPr/>
            </a:pPr>
            <a:fld id="{AD9C6CD0-9126-4B37-A6CF-4E87C448E223}" type="slidenum">
              <a:rPr lang="en-AU" smtClean="0">
                <a:solidFill>
                  <a:srgbClr val="FFFFFF"/>
                </a:solidFill>
              </a:rPr>
              <a:pPr>
                <a:defRPr/>
              </a:pPr>
              <a:t>‹#›</a:t>
            </a:fld>
            <a:endParaRPr lang="en-AU" sz="1400" dirty="0">
              <a:solidFill>
                <a:srgbClr val="FFFFFF"/>
              </a:solidFill>
            </a:endParaRPr>
          </a:p>
        </p:txBody>
      </p:sp>
      <p:sp>
        <p:nvSpPr>
          <p:cNvPr id="1029" name="Rectangle 7"/>
          <p:cNvSpPr>
            <a:spLocks noGrp="1" noChangeArrowheads="1"/>
          </p:cNvSpPr>
          <p:nvPr>
            <p:ph type="body" idx="1"/>
          </p:nvPr>
        </p:nvSpPr>
        <p:spPr bwMode="auto">
          <a:xfrm>
            <a:off x="1835696" y="1700808"/>
            <a:ext cx="6851104" cy="4776192"/>
          </a:xfrm>
          <a:prstGeom prst="rect">
            <a:avLst/>
          </a:prstGeom>
          <a:noFill/>
          <a:ln w="12700">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smtClean="0"/>
          </a:p>
        </p:txBody>
      </p:sp>
      <p:sp>
        <p:nvSpPr>
          <p:cNvPr id="1030" name="Rectangle 6"/>
          <p:cNvSpPr>
            <a:spLocks noGrp="1" noChangeArrowheads="1"/>
          </p:cNvSpPr>
          <p:nvPr>
            <p:ph type="title"/>
          </p:nvPr>
        </p:nvSpPr>
        <p:spPr bwMode="auto">
          <a:xfrm>
            <a:off x="1835696" y="260648"/>
            <a:ext cx="6851104" cy="1152128"/>
          </a:xfrm>
          <a:prstGeom prst="rect">
            <a:avLst/>
          </a:prstGeom>
          <a:noFill/>
          <a:ln w="12700">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endParaRPr lang="en-AU" dirty="0" smtClean="0"/>
          </a:p>
        </p:txBody>
      </p:sp>
    </p:spTree>
    <p:extLst>
      <p:ext uri="{BB962C8B-B14F-4D97-AF65-F5344CB8AC3E}">
        <p14:creationId xmlns:p14="http://schemas.microsoft.com/office/powerpoint/2010/main" val="3894624624"/>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 id="2147483788" r:id="rId13"/>
  </p:sldLayoutIdLst>
  <p:timing>
    <p:tnLst>
      <p:par>
        <p:cTn id="1" dur="indefinite" restart="never" nodeType="tmRoot"/>
      </p:par>
    </p:tnLst>
  </p:timing>
  <p:hf hdr="0" ftr="0" dt="0"/>
  <p:txStyles>
    <p:titleStyle>
      <a:lvl1pPr algn="l" defTabSz="762000" rtl="0" eaLnBrk="1" fontAlgn="base" hangingPunct="1">
        <a:lnSpc>
          <a:spcPct val="80000"/>
        </a:lnSpc>
        <a:spcBef>
          <a:spcPct val="0"/>
        </a:spcBef>
        <a:spcAft>
          <a:spcPct val="0"/>
        </a:spcAft>
        <a:defRPr sz="2800" b="1">
          <a:solidFill>
            <a:schemeClr val="tx2"/>
          </a:solidFill>
          <a:latin typeface="+mj-lt"/>
          <a:ea typeface="+mj-ea"/>
          <a:cs typeface="+mj-cs"/>
        </a:defRPr>
      </a:lvl1pPr>
      <a:lvl2pPr algn="l" defTabSz="762000" rtl="0" eaLnBrk="1" fontAlgn="base" hangingPunct="1">
        <a:lnSpc>
          <a:spcPct val="80000"/>
        </a:lnSpc>
        <a:spcBef>
          <a:spcPct val="0"/>
        </a:spcBef>
        <a:spcAft>
          <a:spcPct val="0"/>
        </a:spcAft>
        <a:defRPr sz="2800" b="1">
          <a:solidFill>
            <a:schemeClr val="tx2"/>
          </a:solidFill>
          <a:latin typeface="Arial" charset="0"/>
        </a:defRPr>
      </a:lvl2pPr>
      <a:lvl3pPr algn="l" defTabSz="762000" rtl="0" eaLnBrk="1" fontAlgn="base" hangingPunct="1">
        <a:lnSpc>
          <a:spcPct val="80000"/>
        </a:lnSpc>
        <a:spcBef>
          <a:spcPct val="0"/>
        </a:spcBef>
        <a:spcAft>
          <a:spcPct val="0"/>
        </a:spcAft>
        <a:defRPr sz="2800" b="1">
          <a:solidFill>
            <a:schemeClr val="tx2"/>
          </a:solidFill>
          <a:latin typeface="Arial" charset="0"/>
        </a:defRPr>
      </a:lvl3pPr>
      <a:lvl4pPr algn="l" defTabSz="762000" rtl="0" eaLnBrk="1" fontAlgn="base" hangingPunct="1">
        <a:lnSpc>
          <a:spcPct val="80000"/>
        </a:lnSpc>
        <a:spcBef>
          <a:spcPct val="0"/>
        </a:spcBef>
        <a:spcAft>
          <a:spcPct val="0"/>
        </a:spcAft>
        <a:defRPr sz="2800" b="1">
          <a:solidFill>
            <a:schemeClr val="tx2"/>
          </a:solidFill>
          <a:latin typeface="Arial" charset="0"/>
        </a:defRPr>
      </a:lvl4pPr>
      <a:lvl5pPr algn="l" defTabSz="762000" rtl="0" eaLnBrk="1" fontAlgn="base" hangingPunct="1">
        <a:lnSpc>
          <a:spcPct val="80000"/>
        </a:lnSpc>
        <a:spcBef>
          <a:spcPct val="0"/>
        </a:spcBef>
        <a:spcAft>
          <a:spcPct val="0"/>
        </a:spcAft>
        <a:defRPr sz="2800" b="1">
          <a:solidFill>
            <a:schemeClr val="tx2"/>
          </a:solidFill>
          <a:latin typeface="Arial" charset="0"/>
        </a:defRPr>
      </a:lvl5pPr>
      <a:lvl6pPr marL="457200" algn="l" defTabSz="762000" rtl="0" eaLnBrk="1" fontAlgn="base" hangingPunct="1">
        <a:lnSpc>
          <a:spcPct val="80000"/>
        </a:lnSpc>
        <a:spcBef>
          <a:spcPct val="0"/>
        </a:spcBef>
        <a:spcAft>
          <a:spcPct val="0"/>
        </a:spcAft>
        <a:defRPr sz="2800" b="1">
          <a:solidFill>
            <a:schemeClr val="tx2"/>
          </a:solidFill>
          <a:latin typeface="Arial" charset="0"/>
        </a:defRPr>
      </a:lvl6pPr>
      <a:lvl7pPr marL="914400" algn="l" defTabSz="762000" rtl="0" eaLnBrk="1" fontAlgn="base" hangingPunct="1">
        <a:lnSpc>
          <a:spcPct val="80000"/>
        </a:lnSpc>
        <a:spcBef>
          <a:spcPct val="0"/>
        </a:spcBef>
        <a:spcAft>
          <a:spcPct val="0"/>
        </a:spcAft>
        <a:defRPr sz="2800" b="1">
          <a:solidFill>
            <a:schemeClr val="tx2"/>
          </a:solidFill>
          <a:latin typeface="Arial" charset="0"/>
        </a:defRPr>
      </a:lvl7pPr>
      <a:lvl8pPr marL="1371600" algn="l" defTabSz="762000" rtl="0" eaLnBrk="1" fontAlgn="base" hangingPunct="1">
        <a:lnSpc>
          <a:spcPct val="80000"/>
        </a:lnSpc>
        <a:spcBef>
          <a:spcPct val="0"/>
        </a:spcBef>
        <a:spcAft>
          <a:spcPct val="0"/>
        </a:spcAft>
        <a:defRPr sz="2800" b="1">
          <a:solidFill>
            <a:schemeClr val="tx2"/>
          </a:solidFill>
          <a:latin typeface="Arial" charset="0"/>
        </a:defRPr>
      </a:lvl8pPr>
      <a:lvl9pPr marL="1828800" algn="l" defTabSz="762000" rtl="0" eaLnBrk="1" fontAlgn="base" hangingPunct="1">
        <a:lnSpc>
          <a:spcPct val="80000"/>
        </a:lnSpc>
        <a:spcBef>
          <a:spcPct val="0"/>
        </a:spcBef>
        <a:spcAft>
          <a:spcPct val="0"/>
        </a:spcAft>
        <a:defRPr sz="2800" b="1">
          <a:solidFill>
            <a:schemeClr val="tx2"/>
          </a:solidFill>
          <a:latin typeface="Arial" charset="0"/>
        </a:defRPr>
      </a:lvl9pPr>
    </p:titleStyle>
    <p:bodyStyle>
      <a:lvl1pPr marL="342900" indent="-342900" algn="l" defTabSz="762000" rtl="0" eaLnBrk="1" fontAlgn="base" hangingPunct="1">
        <a:spcBef>
          <a:spcPts val="1800"/>
        </a:spcBef>
        <a:spcAft>
          <a:spcPct val="0"/>
        </a:spcAft>
        <a:buClr>
          <a:schemeClr val="accent1"/>
        </a:buClr>
        <a:buSzPct val="100000"/>
        <a:buFont typeface="Wingdings" pitchFamily="2" charset="2"/>
        <a:buChar char="§"/>
        <a:defRPr sz="2000">
          <a:solidFill>
            <a:srgbClr val="000000"/>
          </a:solidFill>
          <a:latin typeface="+mn-lt"/>
          <a:ea typeface="+mn-ea"/>
          <a:cs typeface="+mn-cs"/>
        </a:defRPr>
      </a:lvl1pPr>
      <a:lvl2pPr marL="742950" indent="-285750" algn="l" defTabSz="762000" rtl="0" eaLnBrk="1" fontAlgn="base" hangingPunct="1">
        <a:spcBef>
          <a:spcPts val="1800"/>
        </a:spcBef>
        <a:spcAft>
          <a:spcPct val="0"/>
        </a:spcAft>
        <a:buClr>
          <a:schemeClr val="accent2"/>
        </a:buClr>
        <a:buSzPct val="100000"/>
        <a:buFont typeface="Wingdings" pitchFamily="2" charset="2"/>
        <a:buChar char="§"/>
        <a:defRPr sz="2000">
          <a:solidFill>
            <a:srgbClr val="000000"/>
          </a:solidFill>
          <a:latin typeface="+mn-lt"/>
        </a:defRPr>
      </a:lvl2pPr>
      <a:lvl3pPr marL="1143000" indent="-228600" algn="l" defTabSz="762000" rtl="0" eaLnBrk="1" fontAlgn="base" hangingPunct="1">
        <a:spcBef>
          <a:spcPts val="1800"/>
        </a:spcBef>
        <a:spcAft>
          <a:spcPct val="0"/>
        </a:spcAft>
        <a:buClr>
          <a:schemeClr val="accent1"/>
        </a:buClr>
        <a:buSzPct val="100000"/>
        <a:buFont typeface="Wingdings" pitchFamily="2" charset="2"/>
        <a:buChar char="§"/>
        <a:defRPr sz="2000">
          <a:solidFill>
            <a:srgbClr val="000000"/>
          </a:solidFill>
          <a:latin typeface="+mn-lt"/>
        </a:defRPr>
      </a:lvl3pPr>
      <a:lvl4pPr marL="1600200" indent="-228600" algn="l" defTabSz="762000" rtl="0" eaLnBrk="1" fontAlgn="base" hangingPunct="1">
        <a:spcBef>
          <a:spcPts val="1800"/>
        </a:spcBef>
        <a:spcAft>
          <a:spcPct val="0"/>
        </a:spcAft>
        <a:buClr>
          <a:schemeClr val="hlink"/>
        </a:buClr>
        <a:buSzPct val="100000"/>
        <a:buFont typeface="Wingdings" pitchFamily="2" charset="2"/>
        <a:buChar char="§"/>
        <a:defRPr>
          <a:solidFill>
            <a:srgbClr val="000000"/>
          </a:solidFill>
          <a:latin typeface="+mn-lt"/>
        </a:defRPr>
      </a:lvl4pPr>
      <a:lvl5pPr marL="2057400" indent="-228600" algn="l" defTabSz="762000" rtl="0" eaLnBrk="1" fontAlgn="base" hangingPunct="1">
        <a:spcBef>
          <a:spcPts val="1800"/>
        </a:spcBef>
        <a:spcAft>
          <a:spcPct val="0"/>
        </a:spcAft>
        <a:buClr>
          <a:schemeClr val="accent1"/>
        </a:buClr>
        <a:buSzPct val="100000"/>
        <a:buFont typeface="Wingdings" pitchFamily="2" charset="2"/>
        <a:buChar char="§"/>
        <a:defRPr>
          <a:solidFill>
            <a:srgbClr val="000000"/>
          </a:solidFill>
          <a:latin typeface="+mn-lt"/>
        </a:defRPr>
      </a:lvl5pPr>
      <a:lvl6pPr marL="2514600" indent="-228600" algn="l" defTabSz="762000" rtl="0" eaLnBrk="1" fontAlgn="base" hangingPunct="1">
        <a:spcBef>
          <a:spcPct val="20000"/>
        </a:spcBef>
        <a:spcAft>
          <a:spcPct val="0"/>
        </a:spcAft>
        <a:buClr>
          <a:schemeClr val="accent1"/>
        </a:buClr>
        <a:buSzPct val="100000"/>
        <a:buFont typeface="Wingdings" pitchFamily="-32" charset="2"/>
        <a:buChar char="§"/>
        <a:defRPr>
          <a:solidFill>
            <a:srgbClr val="000000"/>
          </a:solidFill>
          <a:latin typeface="+mn-lt"/>
        </a:defRPr>
      </a:lvl6pPr>
      <a:lvl7pPr marL="2971800" indent="-228600" algn="l" defTabSz="762000" rtl="0" eaLnBrk="1" fontAlgn="base" hangingPunct="1">
        <a:spcBef>
          <a:spcPct val="20000"/>
        </a:spcBef>
        <a:spcAft>
          <a:spcPct val="0"/>
        </a:spcAft>
        <a:buClr>
          <a:schemeClr val="accent1"/>
        </a:buClr>
        <a:buSzPct val="100000"/>
        <a:buFont typeface="Wingdings" pitchFamily="-32" charset="2"/>
        <a:buChar char="§"/>
        <a:defRPr>
          <a:solidFill>
            <a:srgbClr val="000000"/>
          </a:solidFill>
          <a:latin typeface="+mn-lt"/>
        </a:defRPr>
      </a:lvl7pPr>
      <a:lvl8pPr marL="3429000" indent="-228600" algn="l" defTabSz="762000" rtl="0" eaLnBrk="1" fontAlgn="base" hangingPunct="1">
        <a:spcBef>
          <a:spcPct val="20000"/>
        </a:spcBef>
        <a:spcAft>
          <a:spcPct val="0"/>
        </a:spcAft>
        <a:buClr>
          <a:schemeClr val="accent1"/>
        </a:buClr>
        <a:buSzPct val="100000"/>
        <a:buFont typeface="Wingdings" pitchFamily="-32" charset="2"/>
        <a:buChar char="§"/>
        <a:defRPr>
          <a:solidFill>
            <a:srgbClr val="000000"/>
          </a:solidFill>
          <a:latin typeface="+mn-lt"/>
        </a:defRPr>
      </a:lvl8pPr>
      <a:lvl9pPr marL="3886200" indent="-228600" algn="l" defTabSz="762000" rtl="0" eaLnBrk="1" fontAlgn="base" hangingPunct="1">
        <a:spcBef>
          <a:spcPct val="20000"/>
        </a:spcBef>
        <a:spcAft>
          <a:spcPct val="0"/>
        </a:spcAft>
        <a:buClr>
          <a:schemeClr val="accent1"/>
        </a:buClr>
        <a:buSzPct val="100000"/>
        <a:buFont typeface="Wingdings" pitchFamily="-32" charset="2"/>
        <a:buChar char="§"/>
        <a:defRPr>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0" y="0"/>
            <a:ext cx="1320800" cy="6858000"/>
          </a:xfrm>
          <a:prstGeom prst="rect">
            <a:avLst/>
          </a:prstGeom>
        </p:spPr>
      </p:pic>
      <p:sp>
        <p:nvSpPr>
          <p:cNvPr id="1032" name="Rectangle 8"/>
          <p:cNvSpPr>
            <a:spLocks noGrp="1" noChangeArrowheads="1"/>
          </p:cNvSpPr>
          <p:nvPr>
            <p:ph type="sldNum" sz="quarter" idx="4"/>
          </p:nvPr>
        </p:nvSpPr>
        <p:spPr bwMode="auto">
          <a:xfrm>
            <a:off x="0" y="6477000"/>
            <a:ext cx="1320800" cy="304800"/>
          </a:xfrm>
          <a:prstGeom prst="rect">
            <a:avLst/>
          </a:prstGeom>
          <a:noFill/>
          <a:ln w="12700">
            <a:noFill/>
            <a:miter lim="800000"/>
            <a:headEnd/>
            <a:tailEnd/>
          </a:ln>
          <a:effectLst/>
        </p:spPr>
        <p:txBody>
          <a:bodyPr vert="horz" wrap="square" lIns="91440" tIns="45720" rIns="91440" bIns="45720" numCol="1" anchor="t" anchorCtr="0" compatLnSpc="1">
            <a:prstTxWarp prst="textNoShape">
              <a:avLst/>
            </a:prstTxWarp>
          </a:bodyPr>
          <a:lstStyle>
            <a:lvl1pPr algn="ctr">
              <a:defRPr sz="1000" b="1">
                <a:solidFill>
                  <a:schemeClr val="bg1"/>
                </a:solidFill>
                <a:latin typeface="Arial" charset="0"/>
              </a:defRPr>
            </a:lvl1pPr>
          </a:lstStyle>
          <a:p>
            <a:pPr>
              <a:defRPr/>
            </a:pPr>
            <a:fld id="{AD9C6CD0-9126-4B37-A6CF-4E87C448E223}" type="slidenum">
              <a:rPr lang="en-AU" smtClean="0">
                <a:solidFill>
                  <a:srgbClr val="FFFFFF"/>
                </a:solidFill>
              </a:rPr>
              <a:pPr>
                <a:defRPr/>
              </a:pPr>
              <a:t>‹#›</a:t>
            </a:fld>
            <a:endParaRPr lang="en-AU" sz="1400" dirty="0">
              <a:solidFill>
                <a:srgbClr val="FFFFFF"/>
              </a:solidFill>
            </a:endParaRPr>
          </a:p>
        </p:txBody>
      </p:sp>
      <p:sp>
        <p:nvSpPr>
          <p:cNvPr id="1029" name="Rectangle 7"/>
          <p:cNvSpPr>
            <a:spLocks noGrp="1" noChangeArrowheads="1"/>
          </p:cNvSpPr>
          <p:nvPr>
            <p:ph type="body" idx="1"/>
          </p:nvPr>
        </p:nvSpPr>
        <p:spPr bwMode="auto">
          <a:xfrm>
            <a:off x="1835696" y="1700808"/>
            <a:ext cx="6851104" cy="4776192"/>
          </a:xfrm>
          <a:prstGeom prst="rect">
            <a:avLst/>
          </a:prstGeom>
          <a:noFill/>
          <a:ln w="12700">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smtClean="0"/>
          </a:p>
        </p:txBody>
      </p:sp>
      <p:sp>
        <p:nvSpPr>
          <p:cNvPr id="1030" name="Rectangle 6"/>
          <p:cNvSpPr>
            <a:spLocks noGrp="1" noChangeArrowheads="1"/>
          </p:cNvSpPr>
          <p:nvPr>
            <p:ph type="title"/>
          </p:nvPr>
        </p:nvSpPr>
        <p:spPr bwMode="auto">
          <a:xfrm>
            <a:off x="1835696" y="260648"/>
            <a:ext cx="6851104" cy="1152128"/>
          </a:xfrm>
          <a:prstGeom prst="rect">
            <a:avLst/>
          </a:prstGeom>
          <a:noFill/>
          <a:ln w="12700">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endParaRPr lang="en-AU" dirty="0" smtClean="0"/>
          </a:p>
        </p:txBody>
      </p:sp>
    </p:spTree>
    <p:extLst>
      <p:ext uri="{BB962C8B-B14F-4D97-AF65-F5344CB8AC3E}">
        <p14:creationId xmlns:p14="http://schemas.microsoft.com/office/powerpoint/2010/main" val="3037150538"/>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 id="2147483816" r:id="rId13"/>
  </p:sldLayoutIdLst>
  <p:timing>
    <p:tnLst>
      <p:par>
        <p:cTn id="1" dur="indefinite" restart="never" nodeType="tmRoot"/>
      </p:par>
    </p:tnLst>
  </p:timing>
  <p:hf hdr="0" ftr="0" dt="0"/>
  <p:txStyles>
    <p:titleStyle>
      <a:lvl1pPr algn="l" defTabSz="762000" rtl="0" eaLnBrk="1" fontAlgn="base" hangingPunct="1">
        <a:lnSpc>
          <a:spcPct val="80000"/>
        </a:lnSpc>
        <a:spcBef>
          <a:spcPct val="0"/>
        </a:spcBef>
        <a:spcAft>
          <a:spcPct val="0"/>
        </a:spcAft>
        <a:defRPr sz="2800" b="1">
          <a:solidFill>
            <a:schemeClr val="tx2"/>
          </a:solidFill>
          <a:latin typeface="+mj-lt"/>
          <a:ea typeface="+mj-ea"/>
          <a:cs typeface="+mj-cs"/>
        </a:defRPr>
      </a:lvl1pPr>
      <a:lvl2pPr algn="l" defTabSz="762000" rtl="0" eaLnBrk="1" fontAlgn="base" hangingPunct="1">
        <a:lnSpc>
          <a:spcPct val="80000"/>
        </a:lnSpc>
        <a:spcBef>
          <a:spcPct val="0"/>
        </a:spcBef>
        <a:spcAft>
          <a:spcPct val="0"/>
        </a:spcAft>
        <a:defRPr sz="2800" b="1">
          <a:solidFill>
            <a:schemeClr val="tx2"/>
          </a:solidFill>
          <a:latin typeface="Arial" charset="0"/>
        </a:defRPr>
      </a:lvl2pPr>
      <a:lvl3pPr algn="l" defTabSz="762000" rtl="0" eaLnBrk="1" fontAlgn="base" hangingPunct="1">
        <a:lnSpc>
          <a:spcPct val="80000"/>
        </a:lnSpc>
        <a:spcBef>
          <a:spcPct val="0"/>
        </a:spcBef>
        <a:spcAft>
          <a:spcPct val="0"/>
        </a:spcAft>
        <a:defRPr sz="2800" b="1">
          <a:solidFill>
            <a:schemeClr val="tx2"/>
          </a:solidFill>
          <a:latin typeface="Arial" charset="0"/>
        </a:defRPr>
      </a:lvl3pPr>
      <a:lvl4pPr algn="l" defTabSz="762000" rtl="0" eaLnBrk="1" fontAlgn="base" hangingPunct="1">
        <a:lnSpc>
          <a:spcPct val="80000"/>
        </a:lnSpc>
        <a:spcBef>
          <a:spcPct val="0"/>
        </a:spcBef>
        <a:spcAft>
          <a:spcPct val="0"/>
        </a:spcAft>
        <a:defRPr sz="2800" b="1">
          <a:solidFill>
            <a:schemeClr val="tx2"/>
          </a:solidFill>
          <a:latin typeface="Arial" charset="0"/>
        </a:defRPr>
      </a:lvl4pPr>
      <a:lvl5pPr algn="l" defTabSz="762000" rtl="0" eaLnBrk="1" fontAlgn="base" hangingPunct="1">
        <a:lnSpc>
          <a:spcPct val="80000"/>
        </a:lnSpc>
        <a:spcBef>
          <a:spcPct val="0"/>
        </a:spcBef>
        <a:spcAft>
          <a:spcPct val="0"/>
        </a:spcAft>
        <a:defRPr sz="2800" b="1">
          <a:solidFill>
            <a:schemeClr val="tx2"/>
          </a:solidFill>
          <a:latin typeface="Arial" charset="0"/>
        </a:defRPr>
      </a:lvl5pPr>
      <a:lvl6pPr marL="457200" algn="l" defTabSz="762000" rtl="0" eaLnBrk="1" fontAlgn="base" hangingPunct="1">
        <a:lnSpc>
          <a:spcPct val="80000"/>
        </a:lnSpc>
        <a:spcBef>
          <a:spcPct val="0"/>
        </a:spcBef>
        <a:spcAft>
          <a:spcPct val="0"/>
        </a:spcAft>
        <a:defRPr sz="2800" b="1">
          <a:solidFill>
            <a:schemeClr val="tx2"/>
          </a:solidFill>
          <a:latin typeface="Arial" charset="0"/>
        </a:defRPr>
      </a:lvl6pPr>
      <a:lvl7pPr marL="914400" algn="l" defTabSz="762000" rtl="0" eaLnBrk="1" fontAlgn="base" hangingPunct="1">
        <a:lnSpc>
          <a:spcPct val="80000"/>
        </a:lnSpc>
        <a:spcBef>
          <a:spcPct val="0"/>
        </a:spcBef>
        <a:spcAft>
          <a:spcPct val="0"/>
        </a:spcAft>
        <a:defRPr sz="2800" b="1">
          <a:solidFill>
            <a:schemeClr val="tx2"/>
          </a:solidFill>
          <a:latin typeface="Arial" charset="0"/>
        </a:defRPr>
      </a:lvl7pPr>
      <a:lvl8pPr marL="1371600" algn="l" defTabSz="762000" rtl="0" eaLnBrk="1" fontAlgn="base" hangingPunct="1">
        <a:lnSpc>
          <a:spcPct val="80000"/>
        </a:lnSpc>
        <a:spcBef>
          <a:spcPct val="0"/>
        </a:spcBef>
        <a:spcAft>
          <a:spcPct val="0"/>
        </a:spcAft>
        <a:defRPr sz="2800" b="1">
          <a:solidFill>
            <a:schemeClr val="tx2"/>
          </a:solidFill>
          <a:latin typeface="Arial" charset="0"/>
        </a:defRPr>
      </a:lvl8pPr>
      <a:lvl9pPr marL="1828800" algn="l" defTabSz="762000" rtl="0" eaLnBrk="1" fontAlgn="base" hangingPunct="1">
        <a:lnSpc>
          <a:spcPct val="80000"/>
        </a:lnSpc>
        <a:spcBef>
          <a:spcPct val="0"/>
        </a:spcBef>
        <a:spcAft>
          <a:spcPct val="0"/>
        </a:spcAft>
        <a:defRPr sz="2800" b="1">
          <a:solidFill>
            <a:schemeClr val="tx2"/>
          </a:solidFill>
          <a:latin typeface="Arial" charset="0"/>
        </a:defRPr>
      </a:lvl9pPr>
    </p:titleStyle>
    <p:bodyStyle>
      <a:lvl1pPr marL="342900" indent="-342900" algn="l" defTabSz="762000" rtl="0" eaLnBrk="1" fontAlgn="base" hangingPunct="1">
        <a:spcBef>
          <a:spcPts val="1800"/>
        </a:spcBef>
        <a:spcAft>
          <a:spcPct val="0"/>
        </a:spcAft>
        <a:buClr>
          <a:schemeClr val="accent1"/>
        </a:buClr>
        <a:buSzPct val="100000"/>
        <a:buFont typeface="Wingdings" pitchFamily="2" charset="2"/>
        <a:buChar char="§"/>
        <a:defRPr sz="2000">
          <a:solidFill>
            <a:srgbClr val="000000"/>
          </a:solidFill>
          <a:latin typeface="+mn-lt"/>
          <a:ea typeface="+mn-ea"/>
          <a:cs typeface="+mn-cs"/>
        </a:defRPr>
      </a:lvl1pPr>
      <a:lvl2pPr marL="742950" indent="-285750" algn="l" defTabSz="762000" rtl="0" eaLnBrk="1" fontAlgn="base" hangingPunct="1">
        <a:spcBef>
          <a:spcPts val="1800"/>
        </a:spcBef>
        <a:spcAft>
          <a:spcPct val="0"/>
        </a:spcAft>
        <a:buClr>
          <a:schemeClr val="accent2"/>
        </a:buClr>
        <a:buSzPct val="100000"/>
        <a:buFont typeface="Wingdings" pitchFamily="2" charset="2"/>
        <a:buChar char="§"/>
        <a:defRPr sz="2000">
          <a:solidFill>
            <a:srgbClr val="000000"/>
          </a:solidFill>
          <a:latin typeface="+mn-lt"/>
        </a:defRPr>
      </a:lvl2pPr>
      <a:lvl3pPr marL="1143000" indent="-228600" algn="l" defTabSz="762000" rtl="0" eaLnBrk="1" fontAlgn="base" hangingPunct="1">
        <a:spcBef>
          <a:spcPts val="1800"/>
        </a:spcBef>
        <a:spcAft>
          <a:spcPct val="0"/>
        </a:spcAft>
        <a:buClr>
          <a:schemeClr val="accent1"/>
        </a:buClr>
        <a:buSzPct val="100000"/>
        <a:buFont typeface="Wingdings" pitchFamily="2" charset="2"/>
        <a:buChar char="§"/>
        <a:defRPr sz="2000">
          <a:solidFill>
            <a:srgbClr val="000000"/>
          </a:solidFill>
          <a:latin typeface="+mn-lt"/>
        </a:defRPr>
      </a:lvl3pPr>
      <a:lvl4pPr marL="1600200" indent="-228600" algn="l" defTabSz="762000" rtl="0" eaLnBrk="1" fontAlgn="base" hangingPunct="1">
        <a:spcBef>
          <a:spcPts val="1800"/>
        </a:spcBef>
        <a:spcAft>
          <a:spcPct val="0"/>
        </a:spcAft>
        <a:buClr>
          <a:schemeClr val="hlink"/>
        </a:buClr>
        <a:buSzPct val="100000"/>
        <a:buFont typeface="Wingdings" pitchFamily="2" charset="2"/>
        <a:buChar char="§"/>
        <a:defRPr>
          <a:solidFill>
            <a:srgbClr val="000000"/>
          </a:solidFill>
          <a:latin typeface="+mn-lt"/>
        </a:defRPr>
      </a:lvl4pPr>
      <a:lvl5pPr marL="2057400" indent="-228600" algn="l" defTabSz="762000" rtl="0" eaLnBrk="1" fontAlgn="base" hangingPunct="1">
        <a:spcBef>
          <a:spcPts val="1800"/>
        </a:spcBef>
        <a:spcAft>
          <a:spcPct val="0"/>
        </a:spcAft>
        <a:buClr>
          <a:schemeClr val="accent1"/>
        </a:buClr>
        <a:buSzPct val="100000"/>
        <a:buFont typeface="Wingdings" pitchFamily="2" charset="2"/>
        <a:buChar char="§"/>
        <a:defRPr>
          <a:solidFill>
            <a:srgbClr val="000000"/>
          </a:solidFill>
          <a:latin typeface="+mn-lt"/>
        </a:defRPr>
      </a:lvl5pPr>
      <a:lvl6pPr marL="2514600" indent="-228600" algn="l" defTabSz="762000" rtl="0" eaLnBrk="1" fontAlgn="base" hangingPunct="1">
        <a:spcBef>
          <a:spcPct val="20000"/>
        </a:spcBef>
        <a:spcAft>
          <a:spcPct val="0"/>
        </a:spcAft>
        <a:buClr>
          <a:schemeClr val="accent1"/>
        </a:buClr>
        <a:buSzPct val="100000"/>
        <a:buFont typeface="Wingdings" pitchFamily="-32" charset="2"/>
        <a:buChar char="§"/>
        <a:defRPr>
          <a:solidFill>
            <a:srgbClr val="000000"/>
          </a:solidFill>
          <a:latin typeface="+mn-lt"/>
        </a:defRPr>
      </a:lvl6pPr>
      <a:lvl7pPr marL="2971800" indent="-228600" algn="l" defTabSz="762000" rtl="0" eaLnBrk="1" fontAlgn="base" hangingPunct="1">
        <a:spcBef>
          <a:spcPct val="20000"/>
        </a:spcBef>
        <a:spcAft>
          <a:spcPct val="0"/>
        </a:spcAft>
        <a:buClr>
          <a:schemeClr val="accent1"/>
        </a:buClr>
        <a:buSzPct val="100000"/>
        <a:buFont typeface="Wingdings" pitchFamily="-32" charset="2"/>
        <a:buChar char="§"/>
        <a:defRPr>
          <a:solidFill>
            <a:srgbClr val="000000"/>
          </a:solidFill>
          <a:latin typeface="+mn-lt"/>
        </a:defRPr>
      </a:lvl7pPr>
      <a:lvl8pPr marL="3429000" indent="-228600" algn="l" defTabSz="762000" rtl="0" eaLnBrk="1" fontAlgn="base" hangingPunct="1">
        <a:spcBef>
          <a:spcPct val="20000"/>
        </a:spcBef>
        <a:spcAft>
          <a:spcPct val="0"/>
        </a:spcAft>
        <a:buClr>
          <a:schemeClr val="accent1"/>
        </a:buClr>
        <a:buSzPct val="100000"/>
        <a:buFont typeface="Wingdings" pitchFamily="-32" charset="2"/>
        <a:buChar char="§"/>
        <a:defRPr>
          <a:solidFill>
            <a:srgbClr val="000000"/>
          </a:solidFill>
          <a:latin typeface="+mn-lt"/>
        </a:defRPr>
      </a:lvl8pPr>
      <a:lvl9pPr marL="3886200" indent="-228600" algn="l" defTabSz="762000" rtl="0" eaLnBrk="1" fontAlgn="base" hangingPunct="1">
        <a:spcBef>
          <a:spcPct val="20000"/>
        </a:spcBef>
        <a:spcAft>
          <a:spcPct val="0"/>
        </a:spcAft>
        <a:buClr>
          <a:schemeClr val="accent1"/>
        </a:buClr>
        <a:buSzPct val="100000"/>
        <a:buFont typeface="Wingdings" pitchFamily="-32" charset="2"/>
        <a:buChar char="§"/>
        <a:defRPr>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0" y="0"/>
            <a:ext cx="1320800" cy="6858000"/>
          </a:xfrm>
          <a:prstGeom prst="rect">
            <a:avLst/>
          </a:prstGeom>
        </p:spPr>
      </p:pic>
      <p:sp>
        <p:nvSpPr>
          <p:cNvPr id="1032" name="Rectangle 8"/>
          <p:cNvSpPr>
            <a:spLocks noGrp="1" noChangeArrowheads="1"/>
          </p:cNvSpPr>
          <p:nvPr>
            <p:ph type="sldNum" sz="quarter" idx="4"/>
          </p:nvPr>
        </p:nvSpPr>
        <p:spPr bwMode="auto">
          <a:xfrm>
            <a:off x="0" y="6477000"/>
            <a:ext cx="1320800" cy="304800"/>
          </a:xfrm>
          <a:prstGeom prst="rect">
            <a:avLst/>
          </a:prstGeom>
          <a:noFill/>
          <a:ln w="12700">
            <a:noFill/>
            <a:miter lim="800000"/>
            <a:headEnd/>
            <a:tailEnd/>
          </a:ln>
          <a:effectLst/>
        </p:spPr>
        <p:txBody>
          <a:bodyPr vert="horz" wrap="square" lIns="91440" tIns="45720" rIns="91440" bIns="45720" numCol="1" anchor="t" anchorCtr="0" compatLnSpc="1">
            <a:prstTxWarp prst="textNoShape">
              <a:avLst/>
            </a:prstTxWarp>
          </a:bodyPr>
          <a:lstStyle>
            <a:lvl1pPr algn="ctr">
              <a:defRPr sz="1000" b="1">
                <a:solidFill>
                  <a:schemeClr val="bg1"/>
                </a:solidFill>
                <a:latin typeface="Arial" charset="0"/>
              </a:defRPr>
            </a:lvl1pPr>
          </a:lstStyle>
          <a:p>
            <a:pPr>
              <a:defRPr/>
            </a:pPr>
            <a:fld id="{AD9C6CD0-9126-4B37-A6CF-4E87C448E223}" type="slidenum">
              <a:rPr lang="en-AU" smtClean="0">
                <a:solidFill>
                  <a:srgbClr val="FFFFFF"/>
                </a:solidFill>
              </a:rPr>
              <a:pPr>
                <a:defRPr/>
              </a:pPr>
              <a:t>‹#›</a:t>
            </a:fld>
            <a:endParaRPr lang="en-AU" sz="1400" dirty="0">
              <a:solidFill>
                <a:srgbClr val="FFFFFF"/>
              </a:solidFill>
            </a:endParaRPr>
          </a:p>
        </p:txBody>
      </p:sp>
      <p:sp>
        <p:nvSpPr>
          <p:cNvPr id="1029" name="Rectangle 7"/>
          <p:cNvSpPr>
            <a:spLocks noGrp="1" noChangeArrowheads="1"/>
          </p:cNvSpPr>
          <p:nvPr>
            <p:ph type="body" idx="1"/>
          </p:nvPr>
        </p:nvSpPr>
        <p:spPr bwMode="auto">
          <a:xfrm>
            <a:off x="1835696" y="1700808"/>
            <a:ext cx="6851104" cy="4776192"/>
          </a:xfrm>
          <a:prstGeom prst="rect">
            <a:avLst/>
          </a:prstGeom>
          <a:noFill/>
          <a:ln w="12700">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smtClean="0"/>
          </a:p>
        </p:txBody>
      </p:sp>
      <p:sp>
        <p:nvSpPr>
          <p:cNvPr id="1030" name="Rectangle 6"/>
          <p:cNvSpPr>
            <a:spLocks noGrp="1" noChangeArrowheads="1"/>
          </p:cNvSpPr>
          <p:nvPr>
            <p:ph type="title"/>
          </p:nvPr>
        </p:nvSpPr>
        <p:spPr bwMode="auto">
          <a:xfrm>
            <a:off x="1835696" y="260648"/>
            <a:ext cx="6851104" cy="1152128"/>
          </a:xfrm>
          <a:prstGeom prst="rect">
            <a:avLst/>
          </a:prstGeom>
          <a:noFill/>
          <a:ln w="12700">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endParaRPr lang="en-AU" dirty="0" smtClean="0"/>
          </a:p>
        </p:txBody>
      </p:sp>
    </p:spTree>
    <p:extLst>
      <p:ext uri="{BB962C8B-B14F-4D97-AF65-F5344CB8AC3E}">
        <p14:creationId xmlns:p14="http://schemas.microsoft.com/office/powerpoint/2010/main" val="1195550631"/>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 id="2147483829" r:id="rId12"/>
    <p:sldLayoutId id="2147483830" r:id="rId13"/>
  </p:sldLayoutIdLst>
  <p:timing>
    <p:tnLst>
      <p:par>
        <p:cTn id="1" dur="indefinite" restart="never" nodeType="tmRoot"/>
      </p:par>
    </p:tnLst>
  </p:timing>
  <p:hf hdr="0" ftr="0" dt="0"/>
  <p:txStyles>
    <p:titleStyle>
      <a:lvl1pPr algn="l" defTabSz="762000" rtl="0" eaLnBrk="1" fontAlgn="base" hangingPunct="1">
        <a:lnSpc>
          <a:spcPct val="80000"/>
        </a:lnSpc>
        <a:spcBef>
          <a:spcPct val="0"/>
        </a:spcBef>
        <a:spcAft>
          <a:spcPct val="0"/>
        </a:spcAft>
        <a:defRPr sz="2800" b="1">
          <a:solidFill>
            <a:schemeClr val="tx2"/>
          </a:solidFill>
          <a:latin typeface="+mj-lt"/>
          <a:ea typeface="+mj-ea"/>
          <a:cs typeface="+mj-cs"/>
        </a:defRPr>
      </a:lvl1pPr>
      <a:lvl2pPr algn="l" defTabSz="762000" rtl="0" eaLnBrk="1" fontAlgn="base" hangingPunct="1">
        <a:lnSpc>
          <a:spcPct val="80000"/>
        </a:lnSpc>
        <a:spcBef>
          <a:spcPct val="0"/>
        </a:spcBef>
        <a:spcAft>
          <a:spcPct val="0"/>
        </a:spcAft>
        <a:defRPr sz="2800" b="1">
          <a:solidFill>
            <a:schemeClr val="tx2"/>
          </a:solidFill>
          <a:latin typeface="Arial" charset="0"/>
        </a:defRPr>
      </a:lvl2pPr>
      <a:lvl3pPr algn="l" defTabSz="762000" rtl="0" eaLnBrk="1" fontAlgn="base" hangingPunct="1">
        <a:lnSpc>
          <a:spcPct val="80000"/>
        </a:lnSpc>
        <a:spcBef>
          <a:spcPct val="0"/>
        </a:spcBef>
        <a:spcAft>
          <a:spcPct val="0"/>
        </a:spcAft>
        <a:defRPr sz="2800" b="1">
          <a:solidFill>
            <a:schemeClr val="tx2"/>
          </a:solidFill>
          <a:latin typeface="Arial" charset="0"/>
        </a:defRPr>
      </a:lvl3pPr>
      <a:lvl4pPr algn="l" defTabSz="762000" rtl="0" eaLnBrk="1" fontAlgn="base" hangingPunct="1">
        <a:lnSpc>
          <a:spcPct val="80000"/>
        </a:lnSpc>
        <a:spcBef>
          <a:spcPct val="0"/>
        </a:spcBef>
        <a:spcAft>
          <a:spcPct val="0"/>
        </a:spcAft>
        <a:defRPr sz="2800" b="1">
          <a:solidFill>
            <a:schemeClr val="tx2"/>
          </a:solidFill>
          <a:latin typeface="Arial" charset="0"/>
        </a:defRPr>
      </a:lvl4pPr>
      <a:lvl5pPr algn="l" defTabSz="762000" rtl="0" eaLnBrk="1" fontAlgn="base" hangingPunct="1">
        <a:lnSpc>
          <a:spcPct val="80000"/>
        </a:lnSpc>
        <a:spcBef>
          <a:spcPct val="0"/>
        </a:spcBef>
        <a:spcAft>
          <a:spcPct val="0"/>
        </a:spcAft>
        <a:defRPr sz="2800" b="1">
          <a:solidFill>
            <a:schemeClr val="tx2"/>
          </a:solidFill>
          <a:latin typeface="Arial" charset="0"/>
        </a:defRPr>
      </a:lvl5pPr>
      <a:lvl6pPr marL="457200" algn="l" defTabSz="762000" rtl="0" eaLnBrk="1" fontAlgn="base" hangingPunct="1">
        <a:lnSpc>
          <a:spcPct val="80000"/>
        </a:lnSpc>
        <a:spcBef>
          <a:spcPct val="0"/>
        </a:spcBef>
        <a:spcAft>
          <a:spcPct val="0"/>
        </a:spcAft>
        <a:defRPr sz="2800" b="1">
          <a:solidFill>
            <a:schemeClr val="tx2"/>
          </a:solidFill>
          <a:latin typeface="Arial" charset="0"/>
        </a:defRPr>
      </a:lvl6pPr>
      <a:lvl7pPr marL="914400" algn="l" defTabSz="762000" rtl="0" eaLnBrk="1" fontAlgn="base" hangingPunct="1">
        <a:lnSpc>
          <a:spcPct val="80000"/>
        </a:lnSpc>
        <a:spcBef>
          <a:spcPct val="0"/>
        </a:spcBef>
        <a:spcAft>
          <a:spcPct val="0"/>
        </a:spcAft>
        <a:defRPr sz="2800" b="1">
          <a:solidFill>
            <a:schemeClr val="tx2"/>
          </a:solidFill>
          <a:latin typeface="Arial" charset="0"/>
        </a:defRPr>
      </a:lvl7pPr>
      <a:lvl8pPr marL="1371600" algn="l" defTabSz="762000" rtl="0" eaLnBrk="1" fontAlgn="base" hangingPunct="1">
        <a:lnSpc>
          <a:spcPct val="80000"/>
        </a:lnSpc>
        <a:spcBef>
          <a:spcPct val="0"/>
        </a:spcBef>
        <a:spcAft>
          <a:spcPct val="0"/>
        </a:spcAft>
        <a:defRPr sz="2800" b="1">
          <a:solidFill>
            <a:schemeClr val="tx2"/>
          </a:solidFill>
          <a:latin typeface="Arial" charset="0"/>
        </a:defRPr>
      </a:lvl8pPr>
      <a:lvl9pPr marL="1828800" algn="l" defTabSz="762000" rtl="0" eaLnBrk="1" fontAlgn="base" hangingPunct="1">
        <a:lnSpc>
          <a:spcPct val="80000"/>
        </a:lnSpc>
        <a:spcBef>
          <a:spcPct val="0"/>
        </a:spcBef>
        <a:spcAft>
          <a:spcPct val="0"/>
        </a:spcAft>
        <a:defRPr sz="2800" b="1">
          <a:solidFill>
            <a:schemeClr val="tx2"/>
          </a:solidFill>
          <a:latin typeface="Arial" charset="0"/>
        </a:defRPr>
      </a:lvl9pPr>
    </p:titleStyle>
    <p:bodyStyle>
      <a:lvl1pPr marL="342900" indent="-342900" algn="l" defTabSz="762000" rtl="0" eaLnBrk="1" fontAlgn="base" hangingPunct="1">
        <a:spcBef>
          <a:spcPts val="1800"/>
        </a:spcBef>
        <a:spcAft>
          <a:spcPct val="0"/>
        </a:spcAft>
        <a:buClr>
          <a:schemeClr val="accent1"/>
        </a:buClr>
        <a:buSzPct val="100000"/>
        <a:buFont typeface="Wingdings" pitchFamily="2" charset="2"/>
        <a:buChar char="§"/>
        <a:defRPr sz="2000">
          <a:solidFill>
            <a:srgbClr val="000000"/>
          </a:solidFill>
          <a:latin typeface="+mn-lt"/>
          <a:ea typeface="+mn-ea"/>
          <a:cs typeface="+mn-cs"/>
        </a:defRPr>
      </a:lvl1pPr>
      <a:lvl2pPr marL="742950" indent="-285750" algn="l" defTabSz="762000" rtl="0" eaLnBrk="1" fontAlgn="base" hangingPunct="1">
        <a:spcBef>
          <a:spcPts val="1800"/>
        </a:spcBef>
        <a:spcAft>
          <a:spcPct val="0"/>
        </a:spcAft>
        <a:buClr>
          <a:schemeClr val="accent2"/>
        </a:buClr>
        <a:buSzPct val="100000"/>
        <a:buFont typeface="Wingdings" pitchFamily="2" charset="2"/>
        <a:buChar char="§"/>
        <a:defRPr sz="2000">
          <a:solidFill>
            <a:srgbClr val="000000"/>
          </a:solidFill>
          <a:latin typeface="+mn-lt"/>
        </a:defRPr>
      </a:lvl2pPr>
      <a:lvl3pPr marL="1143000" indent="-228600" algn="l" defTabSz="762000" rtl="0" eaLnBrk="1" fontAlgn="base" hangingPunct="1">
        <a:spcBef>
          <a:spcPts val="1800"/>
        </a:spcBef>
        <a:spcAft>
          <a:spcPct val="0"/>
        </a:spcAft>
        <a:buClr>
          <a:schemeClr val="accent1"/>
        </a:buClr>
        <a:buSzPct val="100000"/>
        <a:buFont typeface="Wingdings" pitchFamily="2" charset="2"/>
        <a:buChar char="§"/>
        <a:defRPr sz="2000">
          <a:solidFill>
            <a:srgbClr val="000000"/>
          </a:solidFill>
          <a:latin typeface="+mn-lt"/>
        </a:defRPr>
      </a:lvl3pPr>
      <a:lvl4pPr marL="1600200" indent="-228600" algn="l" defTabSz="762000" rtl="0" eaLnBrk="1" fontAlgn="base" hangingPunct="1">
        <a:spcBef>
          <a:spcPts val="1800"/>
        </a:spcBef>
        <a:spcAft>
          <a:spcPct val="0"/>
        </a:spcAft>
        <a:buClr>
          <a:schemeClr val="hlink"/>
        </a:buClr>
        <a:buSzPct val="100000"/>
        <a:buFont typeface="Wingdings" pitchFamily="2" charset="2"/>
        <a:buChar char="§"/>
        <a:defRPr>
          <a:solidFill>
            <a:srgbClr val="000000"/>
          </a:solidFill>
          <a:latin typeface="+mn-lt"/>
        </a:defRPr>
      </a:lvl4pPr>
      <a:lvl5pPr marL="2057400" indent="-228600" algn="l" defTabSz="762000" rtl="0" eaLnBrk="1" fontAlgn="base" hangingPunct="1">
        <a:spcBef>
          <a:spcPts val="1800"/>
        </a:spcBef>
        <a:spcAft>
          <a:spcPct val="0"/>
        </a:spcAft>
        <a:buClr>
          <a:schemeClr val="accent1"/>
        </a:buClr>
        <a:buSzPct val="100000"/>
        <a:buFont typeface="Wingdings" pitchFamily="2" charset="2"/>
        <a:buChar char="§"/>
        <a:defRPr>
          <a:solidFill>
            <a:srgbClr val="000000"/>
          </a:solidFill>
          <a:latin typeface="+mn-lt"/>
        </a:defRPr>
      </a:lvl5pPr>
      <a:lvl6pPr marL="2514600" indent="-228600" algn="l" defTabSz="762000" rtl="0" eaLnBrk="1" fontAlgn="base" hangingPunct="1">
        <a:spcBef>
          <a:spcPct val="20000"/>
        </a:spcBef>
        <a:spcAft>
          <a:spcPct val="0"/>
        </a:spcAft>
        <a:buClr>
          <a:schemeClr val="accent1"/>
        </a:buClr>
        <a:buSzPct val="100000"/>
        <a:buFont typeface="Wingdings" pitchFamily="-32" charset="2"/>
        <a:buChar char="§"/>
        <a:defRPr>
          <a:solidFill>
            <a:srgbClr val="000000"/>
          </a:solidFill>
          <a:latin typeface="+mn-lt"/>
        </a:defRPr>
      </a:lvl6pPr>
      <a:lvl7pPr marL="2971800" indent="-228600" algn="l" defTabSz="762000" rtl="0" eaLnBrk="1" fontAlgn="base" hangingPunct="1">
        <a:spcBef>
          <a:spcPct val="20000"/>
        </a:spcBef>
        <a:spcAft>
          <a:spcPct val="0"/>
        </a:spcAft>
        <a:buClr>
          <a:schemeClr val="accent1"/>
        </a:buClr>
        <a:buSzPct val="100000"/>
        <a:buFont typeface="Wingdings" pitchFamily="-32" charset="2"/>
        <a:buChar char="§"/>
        <a:defRPr>
          <a:solidFill>
            <a:srgbClr val="000000"/>
          </a:solidFill>
          <a:latin typeface="+mn-lt"/>
        </a:defRPr>
      </a:lvl7pPr>
      <a:lvl8pPr marL="3429000" indent="-228600" algn="l" defTabSz="762000" rtl="0" eaLnBrk="1" fontAlgn="base" hangingPunct="1">
        <a:spcBef>
          <a:spcPct val="20000"/>
        </a:spcBef>
        <a:spcAft>
          <a:spcPct val="0"/>
        </a:spcAft>
        <a:buClr>
          <a:schemeClr val="accent1"/>
        </a:buClr>
        <a:buSzPct val="100000"/>
        <a:buFont typeface="Wingdings" pitchFamily="-32" charset="2"/>
        <a:buChar char="§"/>
        <a:defRPr>
          <a:solidFill>
            <a:srgbClr val="000000"/>
          </a:solidFill>
          <a:latin typeface="+mn-lt"/>
        </a:defRPr>
      </a:lvl8pPr>
      <a:lvl9pPr marL="3886200" indent="-228600" algn="l" defTabSz="762000" rtl="0" eaLnBrk="1" fontAlgn="base" hangingPunct="1">
        <a:spcBef>
          <a:spcPct val="20000"/>
        </a:spcBef>
        <a:spcAft>
          <a:spcPct val="0"/>
        </a:spcAft>
        <a:buClr>
          <a:schemeClr val="accent1"/>
        </a:buClr>
        <a:buSzPct val="100000"/>
        <a:buFont typeface="Wingdings" pitchFamily="-32" charset="2"/>
        <a:buChar char="§"/>
        <a:defRPr>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0" y="0"/>
            <a:ext cx="1320800" cy="6858000"/>
          </a:xfrm>
          <a:prstGeom prst="rect">
            <a:avLst/>
          </a:prstGeom>
        </p:spPr>
      </p:pic>
      <p:sp>
        <p:nvSpPr>
          <p:cNvPr id="1032" name="Rectangle 8"/>
          <p:cNvSpPr>
            <a:spLocks noGrp="1" noChangeArrowheads="1"/>
          </p:cNvSpPr>
          <p:nvPr>
            <p:ph type="sldNum" sz="quarter" idx="4"/>
          </p:nvPr>
        </p:nvSpPr>
        <p:spPr bwMode="auto">
          <a:xfrm>
            <a:off x="0" y="6477000"/>
            <a:ext cx="1320800" cy="304800"/>
          </a:xfrm>
          <a:prstGeom prst="rect">
            <a:avLst/>
          </a:prstGeom>
          <a:noFill/>
          <a:ln w="12700">
            <a:noFill/>
            <a:miter lim="800000"/>
            <a:headEnd/>
            <a:tailEnd/>
          </a:ln>
          <a:effectLst/>
        </p:spPr>
        <p:txBody>
          <a:bodyPr vert="horz" wrap="square" lIns="91440" tIns="45720" rIns="91440" bIns="45720" numCol="1" anchor="t" anchorCtr="0" compatLnSpc="1">
            <a:prstTxWarp prst="textNoShape">
              <a:avLst/>
            </a:prstTxWarp>
          </a:bodyPr>
          <a:lstStyle>
            <a:lvl1pPr algn="ctr">
              <a:defRPr sz="1000" b="1">
                <a:solidFill>
                  <a:schemeClr val="bg1"/>
                </a:solidFill>
                <a:latin typeface="Arial" charset="0"/>
              </a:defRPr>
            </a:lvl1pPr>
          </a:lstStyle>
          <a:p>
            <a:pPr>
              <a:defRPr/>
            </a:pPr>
            <a:fld id="{AD9C6CD0-9126-4B37-A6CF-4E87C448E223}" type="slidenum">
              <a:rPr lang="en-AU" smtClean="0">
                <a:solidFill>
                  <a:srgbClr val="FFFFFF"/>
                </a:solidFill>
              </a:rPr>
              <a:pPr>
                <a:defRPr/>
              </a:pPr>
              <a:t>‹#›</a:t>
            </a:fld>
            <a:endParaRPr lang="en-AU" sz="1400" dirty="0">
              <a:solidFill>
                <a:srgbClr val="FFFFFF"/>
              </a:solidFill>
            </a:endParaRPr>
          </a:p>
        </p:txBody>
      </p:sp>
      <p:sp>
        <p:nvSpPr>
          <p:cNvPr id="1029" name="Rectangle 7"/>
          <p:cNvSpPr>
            <a:spLocks noGrp="1" noChangeArrowheads="1"/>
          </p:cNvSpPr>
          <p:nvPr>
            <p:ph type="body" idx="1"/>
          </p:nvPr>
        </p:nvSpPr>
        <p:spPr bwMode="auto">
          <a:xfrm>
            <a:off x="1835696" y="1700808"/>
            <a:ext cx="6851104" cy="4776192"/>
          </a:xfrm>
          <a:prstGeom prst="rect">
            <a:avLst/>
          </a:prstGeom>
          <a:noFill/>
          <a:ln w="12700">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smtClean="0"/>
          </a:p>
        </p:txBody>
      </p:sp>
      <p:sp>
        <p:nvSpPr>
          <p:cNvPr id="1030" name="Rectangle 6"/>
          <p:cNvSpPr>
            <a:spLocks noGrp="1" noChangeArrowheads="1"/>
          </p:cNvSpPr>
          <p:nvPr>
            <p:ph type="title"/>
          </p:nvPr>
        </p:nvSpPr>
        <p:spPr bwMode="auto">
          <a:xfrm>
            <a:off x="1835696" y="260648"/>
            <a:ext cx="6851104" cy="1152128"/>
          </a:xfrm>
          <a:prstGeom prst="rect">
            <a:avLst/>
          </a:prstGeom>
          <a:noFill/>
          <a:ln w="12700">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endParaRPr lang="en-AU" dirty="0" smtClean="0"/>
          </a:p>
        </p:txBody>
      </p:sp>
    </p:spTree>
    <p:extLst>
      <p:ext uri="{BB962C8B-B14F-4D97-AF65-F5344CB8AC3E}">
        <p14:creationId xmlns:p14="http://schemas.microsoft.com/office/powerpoint/2010/main" val="425505841"/>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 id="2147483843" r:id="rId12"/>
    <p:sldLayoutId id="2147483844" r:id="rId13"/>
  </p:sldLayoutIdLst>
  <p:timing>
    <p:tnLst>
      <p:par>
        <p:cTn id="1" dur="indefinite" restart="never" nodeType="tmRoot"/>
      </p:par>
    </p:tnLst>
  </p:timing>
  <p:hf hdr="0" ftr="0" dt="0"/>
  <p:txStyles>
    <p:titleStyle>
      <a:lvl1pPr algn="l" defTabSz="762000" rtl="0" eaLnBrk="1" fontAlgn="base" hangingPunct="1">
        <a:lnSpc>
          <a:spcPct val="80000"/>
        </a:lnSpc>
        <a:spcBef>
          <a:spcPct val="0"/>
        </a:spcBef>
        <a:spcAft>
          <a:spcPct val="0"/>
        </a:spcAft>
        <a:defRPr sz="2800" b="1">
          <a:solidFill>
            <a:schemeClr val="tx2"/>
          </a:solidFill>
          <a:latin typeface="+mj-lt"/>
          <a:ea typeface="+mj-ea"/>
          <a:cs typeface="+mj-cs"/>
        </a:defRPr>
      </a:lvl1pPr>
      <a:lvl2pPr algn="l" defTabSz="762000" rtl="0" eaLnBrk="1" fontAlgn="base" hangingPunct="1">
        <a:lnSpc>
          <a:spcPct val="80000"/>
        </a:lnSpc>
        <a:spcBef>
          <a:spcPct val="0"/>
        </a:spcBef>
        <a:spcAft>
          <a:spcPct val="0"/>
        </a:spcAft>
        <a:defRPr sz="2800" b="1">
          <a:solidFill>
            <a:schemeClr val="tx2"/>
          </a:solidFill>
          <a:latin typeface="Arial" charset="0"/>
        </a:defRPr>
      </a:lvl2pPr>
      <a:lvl3pPr algn="l" defTabSz="762000" rtl="0" eaLnBrk="1" fontAlgn="base" hangingPunct="1">
        <a:lnSpc>
          <a:spcPct val="80000"/>
        </a:lnSpc>
        <a:spcBef>
          <a:spcPct val="0"/>
        </a:spcBef>
        <a:spcAft>
          <a:spcPct val="0"/>
        </a:spcAft>
        <a:defRPr sz="2800" b="1">
          <a:solidFill>
            <a:schemeClr val="tx2"/>
          </a:solidFill>
          <a:latin typeface="Arial" charset="0"/>
        </a:defRPr>
      </a:lvl3pPr>
      <a:lvl4pPr algn="l" defTabSz="762000" rtl="0" eaLnBrk="1" fontAlgn="base" hangingPunct="1">
        <a:lnSpc>
          <a:spcPct val="80000"/>
        </a:lnSpc>
        <a:spcBef>
          <a:spcPct val="0"/>
        </a:spcBef>
        <a:spcAft>
          <a:spcPct val="0"/>
        </a:spcAft>
        <a:defRPr sz="2800" b="1">
          <a:solidFill>
            <a:schemeClr val="tx2"/>
          </a:solidFill>
          <a:latin typeface="Arial" charset="0"/>
        </a:defRPr>
      </a:lvl4pPr>
      <a:lvl5pPr algn="l" defTabSz="762000" rtl="0" eaLnBrk="1" fontAlgn="base" hangingPunct="1">
        <a:lnSpc>
          <a:spcPct val="80000"/>
        </a:lnSpc>
        <a:spcBef>
          <a:spcPct val="0"/>
        </a:spcBef>
        <a:spcAft>
          <a:spcPct val="0"/>
        </a:spcAft>
        <a:defRPr sz="2800" b="1">
          <a:solidFill>
            <a:schemeClr val="tx2"/>
          </a:solidFill>
          <a:latin typeface="Arial" charset="0"/>
        </a:defRPr>
      </a:lvl5pPr>
      <a:lvl6pPr marL="457200" algn="l" defTabSz="762000" rtl="0" eaLnBrk="1" fontAlgn="base" hangingPunct="1">
        <a:lnSpc>
          <a:spcPct val="80000"/>
        </a:lnSpc>
        <a:spcBef>
          <a:spcPct val="0"/>
        </a:spcBef>
        <a:spcAft>
          <a:spcPct val="0"/>
        </a:spcAft>
        <a:defRPr sz="2800" b="1">
          <a:solidFill>
            <a:schemeClr val="tx2"/>
          </a:solidFill>
          <a:latin typeface="Arial" charset="0"/>
        </a:defRPr>
      </a:lvl6pPr>
      <a:lvl7pPr marL="914400" algn="l" defTabSz="762000" rtl="0" eaLnBrk="1" fontAlgn="base" hangingPunct="1">
        <a:lnSpc>
          <a:spcPct val="80000"/>
        </a:lnSpc>
        <a:spcBef>
          <a:spcPct val="0"/>
        </a:spcBef>
        <a:spcAft>
          <a:spcPct val="0"/>
        </a:spcAft>
        <a:defRPr sz="2800" b="1">
          <a:solidFill>
            <a:schemeClr val="tx2"/>
          </a:solidFill>
          <a:latin typeface="Arial" charset="0"/>
        </a:defRPr>
      </a:lvl7pPr>
      <a:lvl8pPr marL="1371600" algn="l" defTabSz="762000" rtl="0" eaLnBrk="1" fontAlgn="base" hangingPunct="1">
        <a:lnSpc>
          <a:spcPct val="80000"/>
        </a:lnSpc>
        <a:spcBef>
          <a:spcPct val="0"/>
        </a:spcBef>
        <a:spcAft>
          <a:spcPct val="0"/>
        </a:spcAft>
        <a:defRPr sz="2800" b="1">
          <a:solidFill>
            <a:schemeClr val="tx2"/>
          </a:solidFill>
          <a:latin typeface="Arial" charset="0"/>
        </a:defRPr>
      </a:lvl8pPr>
      <a:lvl9pPr marL="1828800" algn="l" defTabSz="762000" rtl="0" eaLnBrk="1" fontAlgn="base" hangingPunct="1">
        <a:lnSpc>
          <a:spcPct val="80000"/>
        </a:lnSpc>
        <a:spcBef>
          <a:spcPct val="0"/>
        </a:spcBef>
        <a:spcAft>
          <a:spcPct val="0"/>
        </a:spcAft>
        <a:defRPr sz="2800" b="1">
          <a:solidFill>
            <a:schemeClr val="tx2"/>
          </a:solidFill>
          <a:latin typeface="Arial" charset="0"/>
        </a:defRPr>
      </a:lvl9pPr>
    </p:titleStyle>
    <p:bodyStyle>
      <a:lvl1pPr marL="342900" indent="-342900" algn="l" defTabSz="762000" rtl="0" eaLnBrk="1" fontAlgn="base" hangingPunct="1">
        <a:spcBef>
          <a:spcPts val="1800"/>
        </a:spcBef>
        <a:spcAft>
          <a:spcPct val="0"/>
        </a:spcAft>
        <a:buClr>
          <a:schemeClr val="accent1"/>
        </a:buClr>
        <a:buSzPct val="100000"/>
        <a:buFont typeface="Wingdings" pitchFamily="2" charset="2"/>
        <a:buChar char="§"/>
        <a:defRPr sz="2000">
          <a:solidFill>
            <a:srgbClr val="000000"/>
          </a:solidFill>
          <a:latin typeface="+mn-lt"/>
          <a:ea typeface="+mn-ea"/>
          <a:cs typeface="+mn-cs"/>
        </a:defRPr>
      </a:lvl1pPr>
      <a:lvl2pPr marL="742950" indent="-285750" algn="l" defTabSz="762000" rtl="0" eaLnBrk="1" fontAlgn="base" hangingPunct="1">
        <a:spcBef>
          <a:spcPts val="1800"/>
        </a:spcBef>
        <a:spcAft>
          <a:spcPct val="0"/>
        </a:spcAft>
        <a:buClr>
          <a:schemeClr val="accent2"/>
        </a:buClr>
        <a:buSzPct val="100000"/>
        <a:buFont typeface="Wingdings" pitchFamily="2" charset="2"/>
        <a:buChar char="§"/>
        <a:defRPr sz="2000">
          <a:solidFill>
            <a:srgbClr val="000000"/>
          </a:solidFill>
          <a:latin typeface="+mn-lt"/>
        </a:defRPr>
      </a:lvl2pPr>
      <a:lvl3pPr marL="1143000" indent="-228600" algn="l" defTabSz="762000" rtl="0" eaLnBrk="1" fontAlgn="base" hangingPunct="1">
        <a:spcBef>
          <a:spcPts val="1800"/>
        </a:spcBef>
        <a:spcAft>
          <a:spcPct val="0"/>
        </a:spcAft>
        <a:buClr>
          <a:schemeClr val="accent1"/>
        </a:buClr>
        <a:buSzPct val="100000"/>
        <a:buFont typeface="Wingdings" pitchFamily="2" charset="2"/>
        <a:buChar char="§"/>
        <a:defRPr sz="2000">
          <a:solidFill>
            <a:srgbClr val="000000"/>
          </a:solidFill>
          <a:latin typeface="+mn-lt"/>
        </a:defRPr>
      </a:lvl3pPr>
      <a:lvl4pPr marL="1600200" indent="-228600" algn="l" defTabSz="762000" rtl="0" eaLnBrk="1" fontAlgn="base" hangingPunct="1">
        <a:spcBef>
          <a:spcPts val="1800"/>
        </a:spcBef>
        <a:spcAft>
          <a:spcPct val="0"/>
        </a:spcAft>
        <a:buClr>
          <a:schemeClr val="hlink"/>
        </a:buClr>
        <a:buSzPct val="100000"/>
        <a:buFont typeface="Wingdings" pitchFamily="2" charset="2"/>
        <a:buChar char="§"/>
        <a:defRPr>
          <a:solidFill>
            <a:srgbClr val="000000"/>
          </a:solidFill>
          <a:latin typeface="+mn-lt"/>
        </a:defRPr>
      </a:lvl4pPr>
      <a:lvl5pPr marL="2057400" indent="-228600" algn="l" defTabSz="762000" rtl="0" eaLnBrk="1" fontAlgn="base" hangingPunct="1">
        <a:spcBef>
          <a:spcPts val="1800"/>
        </a:spcBef>
        <a:spcAft>
          <a:spcPct val="0"/>
        </a:spcAft>
        <a:buClr>
          <a:schemeClr val="accent1"/>
        </a:buClr>
        <a:buSzPct val="100000"/>
        <a:buFont typeface="Wingdings" pitchFamily="2" charset="2"/>
        <a:buChar char="§"/>
        <a:defRPr>
          <a:solidFill>
            <a:srgbClr val="000000"/>
          </a:solidFill>
          <a:latin typeface="+mn-lt"/>
        </a:defRPr>
      </a:lvl5pPr>
      <a:lvl6pPr marL="2514600" indent="-228600" algn="l" defTabSz="762000" rtl="0" eaLnBrk="1" fontAlgn="base" hangingPunct="1">
        <a:spcBef>
          <a:spcPct val="20000"/>
        </a:spcBef>
        <a:spcAft>
          <a:spcPct val="0"/>
        </a:spcAft>
        <a:buClr>
          <a:schemeClr val="accent1"/>
        </a:buClr>
        <a:buSzPct val="100000"/>
        <a:buFont typeface="Wingdings" pitchFamily="-32" charset="2"/>
        <a:buChar char="§"/>
        <a:defRPr>
          <a:solidFill>
            <a:srgbClr val="000000"/>
          </a:solidFill>
          <a:latin typeface="+mn-lt"/>
        </a:defRPr>
      </a:lvl6pPr>
      <a:lvl7pPr marL="2971800" indent="-228600" algn="l" defTabSz="762000" rtl="0" eaLnBrk="1" fontAlgn="base" hangingPunct="1">
        <a:spcBef>
          <a:spcPct val="20000"/>
        </a:spcBef>
        <a:spcAft>
          <a:spcPct val="0"/>
        </a:spcAft>
        <a:buClr>
          <a:schemeClr val="accent1"/>
        </a:buClr>
        <a:buSzPct val="100000"/>
        <a:buFont typeface="Wingdings" pitchFamily="-32" charset="2"/>
        <a:buChar char="§"/>
        <a:defRPr>
          <a:solidFill>
            <a:srgbClr val="000000"/>
          </a:solidFill>
          <a:latin typeface="+mn-lt"/>
        </a:defRPr>
      </a:lvl7pPr>
      <a:lvl8pPr marL="3429000" indent="-228600" algn="l" defTabSz="762000" rtl="0" eaLnBrk="1" fontAlgn="base" hangingPunct="1">
        <a:spcBef>
          <a:spcPct val="20000"/>
        </a:spcBef>
        <a:spcAft>
          <a:spcPct val="0"/>
        </a:spcAft>
        <a:buClr>
          <a:schemeClr val="accent1"/>
        </a:buClr>
        <a:buSzPct val="100000"/>
        <a:buFont typeface="Wingdings" pitchFamily="-32" charset="2"/>
        <a:buChar char="§"/>
        <a:defRPr>
          <a:solidFill>
            <a:srgbClr val="000000"/>
          </a:solidFill>
          <a:latin typeface="+mn-lt"/>
        </a:defRPr>
      </a:lvl8pPr>
      <a:lvl9pPr marL="3886200" indent="-228600" algn="l" defTabSz="762000" rtl="0" eaLnBrk="1" fontAlgn="base" hangingPunct="1">
        <a:spcBef>
          <a:spcPct val="20000"/>
        </a:spcBef>
        <a:spcAft>
          <a:spcPct val="0"/>
        </a:spcAft>
        <a:buClr>
          <a:schemeClr val="accent1"/>
        </a:buClr>
        <a:buSzPct val="100000"/>
        <a:buFont typeface="Wingdings" pitchFamily="-32" charset="2"/>
        <a:buChar char="§"/>
        <a:defRPr>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80.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1.xml"/><Relationship Id="rId1" Type="http://schemas.openxmlformats.org/officeDocument/2006/relationships/slideLayout" Target="../slideLayouts/slideLayout80.xml"/><Relationship Id="rId4" Type="http://schemas.openxmlformats.org/officeDocument/2006/relationships/image" Target="../media/image10.jpeg"/></Relationships>
</file>

<file path=ppt/slides/_rels/slide3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2.xml"/><Relationship Id="rId1" Type="http://schemas.openxmlformats.org/officeDocument/2006/relationships/slideLayout" Target="../slideLayouts/slideLayout80.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8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9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93.xml"/></Relationships>
</file>

<file path=ppt/slides/_rels/slide38.xml.rels><?xml version="1.0" encoding="UTF-8" standalone="yes"?>
<Relationships xmlns="http://schemas.openxmlformats.org/package/2006/relationships"><Relationship Id="rId3" Type="http://schemas.openxmlformats.org/officeDocument/2006/relationships/hyperlink" Target="http://www.maqohsc.sa.gov.au/whs-support-request/" TargetMode="External"/><Relationship Id="rId7" Type="http://schemas.openxmlformats.org/officeDocument/2006/relationships/hyperlink" Target="http://www.safeworkaustralia.gov.au/" TargetMode="External"/><Relationship Id="rId2" Type="http://schemas.openxmlformats.org/officeDocument/2006/relationships/notesSlide" Target="../notesSlides/notesSlide35.xml"/><Relationship Id="rId1" Type="http://schemas.openxmlformats.org/officeDocument/2006/relationships/slideLayout" Target="../slideLayouts/slideLayout15.xml"/><Relationship Id="rId6" Type="http://schemas.openxmlformats.org/officeDocument/2006/relationships/hyperlink" Target="http://www.safework.sa.gov.au/" TargetMode="External"/><Relationship Id="rId5" Type="http://schemas.openxmlformats.org/officeDocument/2006/relationships/hyperlink" Target="mailto:maqohsc@sa.gov.au" TargetMode="External"/><Relationship Id="rId4" Type="http://schemas.openxmlformats.org/officeDocument/2006/relationships/hyperlink" Target="http://www.maqohsc.sa.gov.au/"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40"/>
          <p:cNvSpPr>
            <a:spLocks noChangeArrowheads="1"/>
          </p:cNvSpPr>
          <p:nvPr/>
        </p:nvSpPr>
        <p:spPr bwMode="auto">
          <a:xfrm>
            <a:off x="1066800" y="990600"/>
            <a:ext cx="6858000" cy="685800"/>
          </a:xfrm>
          <a:prstGeom prst="rect">
            <a:avLst/>
          </a:prstGeom>
          <a:noFill/>
          <a:ln w="12700">
            <a:noFill/>
            <a:miter lim="800000"/>
            <a:headEnd/>
            <a:tailEnd/>
          </a:ln>
        </p:spPr>
        <p:txBody>
          <a:bodyPr anchor="b"/>
          <a:lstStyle/>
          <a:p>
            <a:pPr algn="ctr" defTabSz="762000">
              <a:lnSpc>
                <a:spcPct val="80000"/>
              </a:lnSpc>
            </a:pPr>
            <a:endParaRPr lang="en-AU" sz="4000" dirty="0">
              <a:solidFill>
                <a:srgbClr val="1D1762"/>
              </a:solidFill>
            </a:endParaRPr>
          </a:p>
        </p:txBody>
      </p:sp>
      <p:sp>
        <p:nvSpPr>
          <p:cNvPr id="4100" name="Rectangle 41"/>
          <p:cNvSpPr>
            <a:spLocks noChangeArrowheads="1"/>
          </p:cNvSpPr>
          <p:nvPr/>
        </p:nvSpPr>
        <p:spPr bwMode="auto">
          <a:xfrm>
            <a:off x="1524000" y="1828800"/>
            <a:ext cx="6096000" cy="914400"/>
          </a:xfrm>
          <a:prstGeom prst="rect">
            <a:avLst/>
          </a:prstGeom>
          <a:noFill/>
          <a:ln w="12700">
            <a:noFill/>
            <a:miter lim="800000"/>
            <a:headEnd/>
            <a:tailEnd/>
          </a:ln>
        </p:spPr>
        <p:txBody>
          <a:bodyPr/>
          <a:lstStyle/>
          <a:p>
            <a:pPr algn="ctr" defTabSz="762000">
              <a:spcBef>
                <a:spcPct val="20000"/>
              </a:spcBef>
              <a:buClr>
                <a:schemeClr val="accent1"/>
              </a:buClr>
              <a:buSzPct val="100000"/>
              <a:buFont typeface="Wingdings" pitchFamily="2" charset="2"/>
              <a:buNone/>
            </a:pPr>
            <a:endParaRPr lang="en-US" b="1" dirty="0">
              <a:solidFill>
                <a:srgbClr val="1D1762"/>
              </a:solidFill>
            </a:endParaRPr>
          </a:p>
        </p:txBody>
      </p:sp>
      <p:sp>
        <p:nvSpPr>
          <p:cNvPr id="3" name="TextBox 2"/>
          <p:cNvSpPr txBox="1"/>
          <p:nvPr/>
        </p:nvSpPr>
        <p:spPr>
          <a:xfrm>
            <a:off x="0" y="4509120"/>
            <a:ext cx="9144000" cy="954107"/>
          </a:xfrm>
          <a:prstGeom prst="rect">
            <a:avLst/>
          </a:prstGeom>
          <a:noFill/>
        </p:spPr>
        <p:txBody>
          <a:bodyPr wrap="square" rtlCol="0">
            <a:spAutoFit/>
          </a:bodyPr>
          <a:lstStyle/>
          <a:p>
            <a:pPr algn="ctr"/>
            <a:r>
              <a:rPr lang="en-AU" sz="2800" b="1" kern="0" dirty="0" smtClean="0">
                <a:solidFill>
                  <a:srgbClr val="FFFFFF"/>
                </a:solidFill>
                <a:latin typeface="Arial"/>
                <a:ea typeface="+mj-ea"/>
                <a:cs typeface="+mj-cs"/>
              </a:rPr>
              <a:t>Incident Management, </a:t>
            </a:r>
          </a:p>
          <a:p>
            <a:pPr algn="ctr"/>
            <a:r>
              <a:rPr lang="en-AU" sz="2800" b="1" kern="0" dirty="0" smtClean="0">
                <a:solidFill>
                  <a:srgbClr val="FFFFFF"/>
                </a:solidFill>
                <a:latin typeface="Arial"/>
                <a:ea typeface="+mj-ea"/>
                <a:cs typeface="+mj-cs"/>
              </a:rPr>
              <a:t>Reporting and Investigation</a:t>
            </a:r>
            <a:endParaRPr lang="en-AU" dirty="0"/>
          </a:p>
        </p:txBody>
      </p:sp>
      <p:sp>
        <p:nvSpPr>
          <p:cNvPr id="2" name="TextBox 1"/>
          <p:cNvSpPr txBox="1"/>
          <p:nvPr/>
        </p:nvSpPr>
        <p:spPr>
          <a:xfrm>
            <a:off x="7452320" y="6579114"/>
            <a:ext cx="1721732" cy="276999"/>
          </a:xfrm>
          <a:prstGeom prst="rect">
            <a:avLst/>
          </a:prstGeom>
          <a:noFill/>
        </p:spPr>
        <p:txBody>
          <a:bodyPr wrap="square" rtlCol="0">
            <a:spAutoFit/>
          </a:bodyPr>
          <a:lstStyle/>
          <a:p>
            <a:pPr algn="r"/>
            <a:r>
              <a:rPr lang="en-AU" sz="1200" b="1" dirty="0" smtClean="0">
                <a:solidFill>
                  <a:schemeClr val="bg1"/>
                </a:solidFill>
              </a:rPr>
              <a:t>April 2017</a:t>
            </a:r>
            <a:endParaRPr lang="en-AU" sz="1200" b="1" dirty="0">
              <a:solidFill>
                <a:schemeClr val="bg1"/>
              </a:solidFill>
            </a:endParaRPr>
          </a:p>
        </p:txBody>
      </p:sp>
    </p:spTree>
    <p:extLst>
      <p:ext uri="{BB962C8B-B14F-4D97-AF65-F5344CB8AC3E}">
        <p14:creationId xmlns:p14="http://schemas.microsoft.com/office/powerpoint/2010/main" val="546702541"/>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
            </a:r>
            <a:br>
              <a:rPr lang="en-US" dirty="0">
                <a:solidFill>
                  <a:schemeClr val="accent1"/>
                </a:solidFill>
              </a:rPr>
            </a:br>
            <a:r>
              <a:rPr lang="en-US" dirty="0" smtClean="0">
                <a:solidFill>
                  <a:schemeClr val="accent1"/>
                </a:solidFill>
              </a:rPr>
              <a:t>Why do we need to </a:t>
            </a:r>
            <a:r>
              <a:rPr lang="en-US" dirty="0">
                <a:solidFill>
                  <a:schemeClr val="accent1"/>
                </a:solidFill>
              </a:rPr>
              <a:t>m</a:t>
            </a:r>
            <a:r>
              <a:rPr lang="en-US" dirty="0" smtClean="0">
                <a:solidFill>
                  <a:schemeClr val="accent1"/>
                </a:solidFill>
              </a:rPr>
              <a:t>anage </a:t>
            </a:r>
            <a:r>
              <a:rPr lang="en-AU" dirty="0" smtClean="0">
                <a:solidFill>
                  <a:schemeClr val="accent1"/>
                </a:solidFill>
              </a:rPr>
              <a:t>incidents?</a:t>
            </a:r>
            <a:endParaRPr lang="en-AU" dirty="0">
              <a:solidFill>
                <a:schemeClr val="accent1"/>
              </a:solidFill>
            </a:endParaRPr>
          </a:p>
        </p:txBody>
      </p:sp>
      <p:sp>
        <p:nvSpPr>
          <p:cNvPr id="3" name="Content Placeholder 2"/>
          <p:cNvSpPr>
            <a:spLocks noGrp="1"/>
          </p:cNvSpPr>
          <p:nvPr>
            <p:ph idx="1"/>
          </p:nvPr>
        </p:nvSpPr>
        <p:spPr>
          <a:xfrm>
            <a:off x="1835696" y="1700808"/>
            <a:ext cx="7128792" cy="4776192"/>
          </a:xfrm>
        </p:spPr>
        <p:txBody>
          <a:bodyPr/>
          <a:lstStyle/>
          <a:p>
            <a:pPr marL="0" indent="0">
              <a:buNone/>
            </a:pPr>
            <a:r>
              <a:rPr lang="en-AU" sz="1600" dirty="0" smtClean="0">
                <a:solidFill>
                  <a:schemeClr val="tx1"/>
                </a:solidFill>
                <a:latin typeface="+mj-lt"/>
              </a:rPr>
              <a:t>Incidents need to be investigated and managed in order to prevent similar event from reoccurring. </a:t>
            </a:r>
          </a:p>
          <a:p>
            <a:pPr marL="0" indent="0">
              <a:buNone/>
            </a:pPr>
            <a:r>
              <a:rPr lang="en-AU" sz="1600" dirty="0" smtClean="0">
                <a:solidFill>
                  <a:schemeClr val="tx1"/>
                </a:solidFill>
                <a:latin typeface="+mj-lt"/>
              </a:rPr>
              <a:t>Identifying how and why the incident occurred and implementing control measures to prevent it reoccurring is part of the </a:t>
            </a:r>
            <a:r>
              <a:rPr lang="en-AU" sz="1600" dirty="0" smtClean="0">
                <a:solidFill>
                  <a:schemeClr val="tx1"/>
                </a:solidFill>
              </a:rPr>
              <a:t>primary </a:t>
            </a:r>
            <a:r>
              <a:rPr lang="en-AU" sz="1600" dirty="0">
                <a:solidFill>
                  <a:schemeClr val="tx1"/>
                </a:solidFill>
              </a:rPr>
              <a:t>duty of </a:t>
            </a:r>
            <a:r>
              <a:rPr lang="en-AU" sz="1600" dirty="0" smtClean="0">
                <a:solidFill>
                  <a:schemeClr val="tx1"/>
                </a:solidFill>
              </a:rPr>
              <a:t>care for a</a:t>
            </a:r>
            <a:r>
              <a:rPr lang="en-AU" sz="1600" dirty="0" smtClean="0">
                <a:solidFill>
                  <a:schemeClr val="tx1"/>
                </a:solidFill>
                <a:latin typeface="+mj-lt"/>
              </a:rPr>
              <a:t> ‘person conducting business or undertaking’ (PCBU) in relation to </a:t>
            </a:r>
            <a:r>
              <a:rPr lang="en-AU" sz="1600" dirty="0" smtClean="0">
                <a:solidFill>
                  <a:schemeClr val="tx1"/>
                </a:solidFill>
                <a:latin typeface="+mj-lt"/>
              </a:rPr>
              <a:t>work </a:t>
            </a:r>
            <a:r>
              <a:rPr lang="en-AU" sz="1600" dirty="0" smtClean="0">
                <a:solidFill>
                  <a:schemeClr val="tx1"/>
                </a:solidFill>
                <a:latin typeface="+mj-lt"/>
              </a:rPr>
              <a:t>health and safety in the workplace. </a:t>
            </a:r>
          </a:p>
          <a:p>
            <a:pPr marL="0" indent="0">
              <a:buNone/>
            </a:pPr>
            <a:r>
              <a:rPr lang="en-AU" sz="1600" dirty="0" smtClean="0">
                <a:solidFill>
                  <a:schemeClr val="tx1"/>
                </a:solidFill>
                <a:latin typeface="+mj-lt"/>
              </a:rPr>
              <a:t>Whilst a PCBU should always be proactive in hazard identification</a:t>
            </a:r>
            <a:r>
              <a:rPr lang="en-AU" sz="1600" dirty="0">
                <a:solidFill>
                  <a:schemeClr val="tx1"/>
                </a:solidFill>
                <a:latin typeface="+mj-lt"/>
              </a:rPr>
              <a:t> </a:t>
            </a:r>
            <a:r>
              <a:rPr lang="en-AU" sz="1600" dirty="0" smtClean="0">
                <a:solidFill>
                  <a:schemeClr val="tx1"/>
                </a:solidFill>
                <a:latin typeface="+mj-lt"/>
              </a:rPr>
              <a:t>and risk management, when incidents occur, it is another opportunity for the business to review and evaluate its:</a:t>
            </a:r>
          </a:p>
          <a:p>
            <a:pPr marL="390525" lvl="1" defTabSz="914400">
              <a:spcBef>
                <a:spcPts val="1200"/>
              </a:spcBef>
              <a:spcAft>
                <a:spcPts val="600"/>
              </a:spcAft>
              <a:buClr>
                <a:srgbClr val="FF8200"/>
              </a:buClr>
            </a:pPr>
            <a:r>
              <a:rPr lang="en-AU" sz="1600" kern="1200" dirty="0">
                <a:solidFill>
                  <a:schemeClr val="tx1"/>
                </a:solidFill>
                <a:latin typeface="Arial" panose="020B0604020202020204" pitchFamily="34" charset="0"/>
                <a:ea typeface="+mn-ea"/>
                <a:cs typeface="Arial" panose="020B0604020202020204" pitchFamily="34" charset="0"/>
              </a:rPr>
              <a:t>P</a:t>
            </a:r>
            <a:r>
              <a:rPr lang="en-AU" sz="1600" kern="1200" dirty="0" smtClean="0">
                <a:solidFill>
                  <a:schemeClr val="tx1"/>
                </a:solidFill>
                <a:latin typeface="Arial" panose="020B0604020202020204" pitchFamily="34" charset="0"/>
                <a:ea typeface="+mn-ea"/>
                <a:cs typeface="Arial" panose="020B0604020202020204" pitchFamily="34" charset="0"/>
              </a:rPr>
              <a:t>rocesses </a:t>
            </a:r>
            <a:r>
              <a:rPr lang="en-AU" sz="1600" kern="1200" dirty="0">
                <a:solidFill>
                  <a:schemeClr val="tx1"/>
                </a:solidFill>
                <a:latin typeface="Arial" panose="020B0604020202020204" pitchFamily="34" charset="0"/>
                <a:ea typeface="+mn-ea"/>
                <a:cs typeface="Arial" panose="020B0604020202020204" pitchFamily="34" charset="0"/>
              </a:rPr>
              <a:t>and </a:t>
            </a:r>
            <a:r>
              <a:rPr lang="en-AU" sz="1600" kern="1200" dirty="0" smtClean="0">
                <a:solidFill>
                  <a:schemeClr val="tx1"/>
                </a:solidFill>
                <a:latin typeface="Arial" panose="020B0604020202020204" pitchFamily="34" charset="0"/>
                <a:ea typeface="+mn-ea"/>
                <a:cs typeface="Arial" panose="020B0604020202020204" pitchFamily="34" charset="0"/>
              </a:rPr>
              <a:t>procedures</a:t>
            </a:r>
            <a:endParaRPr lang="en-AU" sz="1600" kern="1200" dirty="0">
              <a:solidFill>
                <a:schemeClr val="tx1"/>
              </a:solidFill>
              <a:latin typeface="Arial" panose="020B0604020202020204" pitchFamily="34" charset="0"/>
              <a:ea typeface="+mn-ea"/>
              <a:cs typeface="Arial" panose="020B0604020202020204" pitchFamily="34" charset="0"/>
            </a:endParaRPr>
          </a:p>
          <a:p>
            <a:pPr marL="390525" lvl="1" defTabSz="914400">
              <a:spcBef>
                <a:spcPts val="1200"/>
              </a:spcBef>
              <a:spcAft>
                <a:spcPts val="600"/>
              </a:spcAft>
              <a:buClr>
                <a:srgbClr val="FF8200"/>
              </a:buClr>
            </a:pPr>
            <a:r>
              <a:rPr lang="en-AU" sz="1600" kern="1200" dirty="0">
                <a:solidFill>
                  <a:schemeClr val="tx1"/>
                </a:solidFill>
                <a:latin typeface="Arial" panose="020B0604020202020204" pitchFamily="34" charset="0"/>
                <a:ea typeface="+mn-ea"/>
                <a:cs typeface="Arial" panose="020B0604020202020204" pitchFamily="34" charset="0"/>
              </a:rPr>
              <a:t>S</a:t>
            </a:r>
            <a:r>
              <a:rPr lang="en-AU" sz="1600" kern="1200" dirty="0" smtClean="0">
                <a:solidFill>
                  <a:schemeClr val="tx1"/>
                </a:solidFill>
                <a:latin typeface="Arial" panose="020B0604020202020204" pitchFamily="34" charset="0"/>
                <a:ea typeface="+mn-ea"/>
                <a:cs typeface="Arial" panose="020B0604020202020204" pitchFamily="34" charset="0"/>
              </a:rPr>
              <a:t>afety </a:t>
            </a:r>
            <a:r>
              <a:rPr lang="en-AU" sz="1600" kern="1200" dirty="0">
                <a:solidFill>
                  <a:schemeClr val="tx1"/>
                </a:solidFill>
                <a:latin typeface="Arial" panose="020B0604020202020204" pitchFamily="34" charset="0"/>
                <a:ea typeface="+mn-ea"/>
                <a:cs typeface="Arial" panose="020B0604020202020204" pitchFamily="34" charset="0"/>
              </a:rPr>
              <a:t>M</a:t>
            </a:r>
            <a:r>
              <a:rPr lang="en-AU" sz="1600" kern="1200" dirty="0" smtClean="0">
                <a:solidFill>
                  <a:schemeClr val="tx1"/>
                </a:solidFill>
                <a:latin typeface="Arial" panose="020B0604020202020204" pitchFamily="34" charset="0"/>
                <a:ea typeface="+mn-ea"/>
                <a:cs typeface="Arial" panose="020B0604020202020204" pitchFamily="34" charset="0"/>
              </a:rPr>
              <a:t>anagement </a:t>
            </a:r>
            <a:r>
              <a:rPr lang="en-AU" sz="1600" kern="1200" dirty="0">
                <a:solidFill>
                  <a:schemeClr val="tx1"/>
                </a:solidFill>
                <a:latin typeface="Arial" panose="020B0604020202020204" pitchFamily="34" charset="0"/>
                <a:ea typeface="+mn-ea"/>
                <a:cs typeface="Arial" panose="020B0604020202020204" pitchFamily="34" charset="0"/>
              </a:rPr>
              <a:t>S</a:t>
            </a:r>
            <a:r>
              <a:rPr lang="en-AU" sz="1600" kern="1200" dirty="0" smtClean="0">
                <a:solidFill>
                  <a:schemeClr val="tx1"/>
                </a:solidFill>
                <a:latin typeface="Arial" panose="020B0604020202020204" pitchFamily="34" charset="0"/>
                <a:ea typeface="+mn-ea"/>
                <a:cs typeface="Arial" panose="020B0604020202020204" pitchFamily="34" charset="0"/>
              </a:rPr>
              <a:t>ystems</a:t>
            </a:r>
            <a:endParaRPr lang="en-AU" sz="1600" kern="1200" dirty="0">
              <a:solidFill>
                <a:schemeClr val="tx1"/>
              </a:solidFill>
              <a:latin typeface="Arial" panose="020B0604020202020204" pitchFamily="34" charset="0"/>
              <a:ea typeface="+mn-ea"/>
              <a:cs typeface="Arial" panose="020B0604020202020204" pitchFamily="34" charset="0"/>
            </a:endParaRPr>
          </a:p>
          <a:p>
            <a:pPr marL="390525" lvl="1" defTabSz="914400">
              <a:spcBef>
                <a:spcPts val="1200"/>
              </a:spcBef>
              <a:spcAft>
                <a:spcPts val="600"/>
              </a:spcAft>
              <a:buClr>
                <a:srgbClr val="FF8200"/>
              </a:buClr>
            </a:pPr>
            <a:r>
              <a:rPr lang="en-AU" sz="1600" kern="1200" dirty="0">
                <a:solidFill>
                  <a:schemeClr val="tx1"/>
                </a:solidFill>
                <a:latin typeface="Arial" panose="020B0604020202020204" pitchFamily="34" charset="0"/>
                <a:ea typeface="+mn-ea"/>
                <a:cs typeface="Arial" panose="020B0604020202020204" pitchFamily="34" charset="0"/>
              </a:rPr>
              <a:t>C</a:t>
            </a:r>
            <a:r>
              <a:rPr lang="en-AU" sz="1600" kern="1200" dirty="0" smtClean="0">
                <a:solidFill>
                  <a:schemeClr val="tx1"/>
                </a:solidFill>
                <a:latin typeface="Arial" panose="020B0604020202020204" pitchFamily="34" charset="0"/>
                <a:ea typeface="+mn-ea"/>
                <a:cs typeface="Arial" panose="020B0604020202020204" pitchFamily="34" charset="0"/>
              </a:rPr>
              <a:t>ulture </a:t>
            </a:r>
            <a:r>
              <a:rPr lang="en-AU" sz="1600" kern="1200" dirty="0">
                <a:solidFill>
                  <a:schemeClr val="tx1"/>
                </a:solidFill>
                <a:latin typeface="Arial" panose="020B0604020202020204" pitchFamily="34" charset="0"/>
                <a:ea typeface="+mn-ea"/>
                <a:cs typeface="Arial" panose="020B0604020202020204" pitchFamily="34" charset="0"/>
              </a:rPr>
              <a:t>towards </a:t>
            </a:r>
            <a:r>
              <a:rPr lang="en-AU" sz="1600" kern="1200" dirty="0" smtClean="0">
                <a:solidFill>
                  <a:schemeClr val="tx1"/>
                </a:solidFill>
                <a:latin typeface="Arial" panose="020B0604020202020204" pitchFamily="34" charset="0"/>
                <a:ea typeface="+mn-ea"/>
                <a:cs typeface="Arial" panose="020B0604020202020204" pitchFamily="34" charset="0"/>
              </a:rPr>
              <a:t>safety. </a:t>
            </a:r>
            <a:endParaRPr lang="en-AU" sz="1600" kern="1200" dirty="0">
              <a:solidFill>
                <a:schemeClr val="tx1"/>
              </a:solidFill>
              <a:latin typeface="Arial" panose="020B0604020202020204" pitchFamily="34" charset="0"/>
              <a:ea typeface="+mn-ea"/>
              <a:cs typeface="Arial" panose="020B0604020202020204" pitchFamily="34" charset="0"/>
            </a:endParaRPr>
          </a:p>
          <a:p>
            <a:pPr marL="0" indent="0">
              <a:spcBef>
                <a:spcPts val="1200"/>
              </a:spcBef>
              <a:buNone/>
            </a:pPr>
            <a:r>
              <a:rPr lang="en-AU" sz="1600" dirty="0" smtClean="0">
                <a:solidFill>
                  <a:schemeClr val="tx1"/>
                </a:solidFill>
                <a:latin typeface="+mj-lt"/>
              </a:rPr>
              <a:t>This is where the PCBU can identify deficiencies and implement controls and improvement strategies. </a:t>
            </a:r>
            <a:endParaRPr lang="en-US" sz="1600" dirty="0">
              <a:solidFill>
                <a:schemeClr val="tx1"/>
              </a:solidFill>
              <a:latin typeface="+mj-lt"/>
            </a:endParaRPr>
          </a:p>
          <a:p>
            <a:endParaRPr lang="en-US" sz="1600" dirty="0">
              <a:solidFill>
                <a:schemeClr val="tx1"/>
              </a:solidFill>
              <a:latin typeface="+mj-lt"/>
            </a:endParaRPr>
          </a:p>
        </p:txBody>
      </p:sp>
      <p:sp>
        <p:nvSpPr>
          <p:cNvPr id="4" name="Slide Number Placeholder 3"/>
          <p:cNvSpPr>
            <a:spLocks noGrp="1"/>
          </p:cNvSpPr>
          <p:nvPr>
            <p:ph type="sldNum" sz="quarter" idx="10"/>
          </p:nvPr>
        </p:nvSpPr>
        <p:spPr/>
        <p:txBody>
          <a:bodyPr/>
          <a:lstStyle/>
          <a:p>
            <a:fld id="{5B1B3FAE-BC05-4C54-B68F-0E1A88C46634}" type="slidenum">
              <a:rPr lang="en-AU" smtClean="0">
                <a:solidFill>
                  <a:srgbClr val="FFFFFF"/>
                </a:solidFill>
              </a:rPr>
              <a:pPr/>
              <a:t>10</a:t>
            </a:fld>
            <a:endParaRPr lang="en-AU" dirty="0">
              <a:solidFill>
                <a:srgbClr val="FFFFFF"/>
              </a:solidFill>
            </a:endParaRPr>
          </a:p>
        </p:txBody>
      </p:sp>
    </p:spTree>
    <p:extLst>
      <p:ext uri="{BB962C8B-B14F-4D97-AF65-F5344CB8AC3E}">
        <p14:creationId xmlns:p14="http://schemas.microsoft.com/office/powerpoint/2010/main" val="41995227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
            </a:r>
            <a:br>
              <a:rPr lang="en-US" dirty="0">
                <a:solidFill>
                  <a:schemeClr val="accent1"/>
                </a:solidFill>
              </a:rPr>
            </a:br>
            <a:r>
              <a:rPr lang="en-US" dirty="0" smtClean="0">
                <a:solidFill>
                  <a:schemeClr val="accent1"/>
                </a:solidFill>
              </a:rPr>
              <a:t>Reporting – </a:t>
            </a:r>
            <a:r>
              <a:rPr lang="en-AU" dirty="0" smtClean="0">
                <a:solidFill>
                  <a:schemeClr val="accent1"/>
                </a:solidFill>
              </a:rPr>
              <a:t>Who is Responsible?</a:t>
            </a:r>
            <a:endParaRPr lang="en-AU" dirty="0">
              <a:solidFill>
                <a:schemeClr val="accent1"/>
              </a:solidFill>
            </a:endParaRPr>
          </a:p>
        </p:txBody>
      </p:sp>
      <p:sp>
        <p:nvSpPr>
          <p:cNvPr id="3" name="Content Placeholder 2"/>
          <p:cNvSpPr>
            <a:spLocks noGrp="1"/>
          </p:cNvSpPr>
          <p:nvPr>
            <p:ph idx="1"/>
          </p:nvPr>
        </p:nvSpPr>
        <p:spPr>
          <a:xfrm>
            <a:off x="1835696" y="1700808"/>
            <a:ext cx="6912768" cy="4776192"/>
          </a:xfrm>
        </p:spPr>
        <p:txBody>
          <a:bodyPr/>
          <a:lstStyle/>
          <a:p>
            <a:pPr marL="0" indent="0">
              <a:buNone/>
            </a:pPr>
            <a:r>
              <a:rPr lang="en-US" sz="1800" dirty="0" smtClean="0">
                <a:solidFill>
                  <a:schemeClr val="tx1"/>
                </a:solidFill>
              </a:rPr>
              <a:t>Within the organisation, all workers, </a:t>
            </a:r>
            <a:r>
              <a:rPr lang="en-US" sz="1800" dirty="0" smtClean="0">
                <a:solidFill>
                  <a:schemeClr val="tx1"/>
                </a:solidFill>
              </a:rPr>
              <a:t>including </a:t>
            </a:r>
            <a:r>
              <a:rPr lang="en-US" sz="1800" dirty="0" smtClean="0">
                <a:solidFill>
                  <a:schemeClr val="tx1"/>
                </a:solidFill>
              </a:rPr>
              <a:t>managers, supervisors and team </a:t>
            </a:r>
            <a:r>
              <a:rPr lang="en-US" sz="1800" dirty="0" smtClean="0">
                <a:solidFill>
                  <a:schemeClr val="tx1"/>
                </a:solidFill>
              </a:rPr>
              <a:t>leaders </a:t>
            </a:r>
            <a:r>
              <a:rPr lang="en-US" sz="1800" dirty="0" smtClean="0">
                <a:solidFill>
                  <a:schemeClr val="tx1"/>
                </a:solidFill>
              </a:rPr>
              <a:t>are </a:t>
            </a:r>
            <a:r>
              <a:rPr lang="en-US" sz="1800" dirty="0">
                <a:solidFill>
                  <a:schemeClr val="tx1"/>
                </a:solidFill>
              </a:rPr>
              <a:t>responsible for reporting </a:t>
            </a:r>
            <a:r>
              <a:rPr lang="en-US" sz="1800" dirty="0" smtClean="0">
                <a:solidFill>
                  <a:schemeClr val="tx1"/>
                </a:solidFill>
              </a:rPr>
              <a:t>an </a:t>
            </a:r>
            <a:r>
              <a:rPr lang="en-US" sz="1800" dirty="0">
                <a:solidFill>
                  <a:schemeClr val="tx1"/>
                </a:solidFill>
              </a:rPr>
              <a:t>incident they have been involved in or </a:t>
            </a:r>
            <a:r>
              <a:rPr lang="en-US" sz="1800" dirty="0" smtClean="0">
                <a:solidFill>
                  <a:schemeClr val="tx1"/>
                </a:solidFill>
              </a:rPr>
              <a:t>witnessed. </a:t>
            </a:r>
          </a:p>
          <a:p>
            <a:pPr marL="0" indent="0">
              <a:buNone/>
            </a:pPr>
            <a:r>
              <a:rPr lang="en-US" sz="1800" dirty="0" smtClean="0">
                <a:solidFill>
                  <a:schemeClr val="tx1"/>
                </a:solidFill>
              </a:rPr>
              <a:t>This relates to all incidents, including bullying, harassment or discrimination, injuries, damage, and near miss events.</a:t>
            </a:r>
          </a:p>
          <a:p>
            <a:pPr marL="0" indent="0">
              <a:buNone/>
            </a:pPr>
            <a:r>
              <a:rPr lang="en-US" sz="1800" dirty="0" smtClean="0">
                <a:solidFill>
                  <a:schemeClr val="tx1"/>
                </a:solidFill>
              </a:rPr>
              <a:t>If </a:t>
            </a:r>
            <a:r>
              <a:rPr lang="en-US" sz="1800" dirty="0">
                <a:solidFill>
                  <a:schemeClr val="tx1"/>
                </a:solidFill>
              </a:rPr>
              <a:t>your </a:t>
            </a:r>
            <a:r>
              <a:rPr lang="en-US" sz="1800" dirty="0" smtClean="0">
                <a:solidFill>
                  <a:schemeClr val="tx1"/>
                </a:solidFill>
              </a:rPr>
              <a:t>immediate supervisor or manager is </a:t>
            </a:r>
            <a:r>
              <a:rPr lang="en-US" sz="1800" dirty="0">
                <a:solidFill>
                  <a:schemeClr val="tx1"/>
                </a:solidFill>
              </a:rPr>
              <a:t>not available you should report the incident </a:t>
            </a:r>
            <a:r>
              <a:rPr lang="en-US" sz="1800" dirty="0" smtClean="0">
                <a:solidFill>
                  <a:schemeClr val="tx1"/>
                </a:solidFill>
              </a:rPr>
              <a:t>to </a:t>
            </a:r>
            <a:r>
              <a:rPr lang="en-US" sz="1800" dirty="0">
                <a:solidFill>
                  <a:schemeClr val="tx1"/>
                </a:solidFill>
              </a:rPr>
              <a:t>the next senior </a:t>
            </a:r>
            <a:r>
              <a:rPr lang="en-US" sz="1800" dirty="0" smtClean="0">
                <a:solidFill>
                  <a:schemeClr val="tx1"/>
                </a:solidFill>
              </a:rPr>
              <a:t>manager or the safety officer.</a:t>
            </a:r>
            <a:endParaRPr lang="en-US" sz="1800" dirty="0">
              <a:solidFill>
                <a:schemeClr val="tx1"/>
              </a:solidFill>
            </a:endParaRPr>
          </a:p>
          <a:p>
            <a:pPr marL="0" indent="0">
              <a:buNone/>
            </a:pPr>
            <a:r>
              <a:rPr lang="en-US" sz="1800" dirty="0">
                <a:solidFill>
                  <a:schemeClr val="tx1"/>
                </a:solidFill>
              </a:rPr>
              <a:t>If an </a:t>
            </a:r>
            <a:r>
              <a:rPr lang="en-US" sz="1800" dirty="0" smtClean="0">
                <a:solidFill>
                  <a:schemeClr val="tx1"/>
                </a:solidFill>
              </a:rPr>
              <a:t>injured person </a:t>
            </a:r>
            <a:r>
              <a:rPr lang="en-US" sz="1800" dirty="0">
                <a:solidFill>
                  <a:schemeClr val="tx1"/>
                </a:solidFill>
              </a:rPr>
              <a:t>is unable to </a:t>
            </a:r>
            <a:r>
              <a:rPr lang="en-US" sz="1800" dirty="0" smtClean="0">
                <a:solidFill>
                  <a:schemeClr val="tx1"/>
                </a:solidFill>
              </a:rPr>
              <a:t>complete an incident report form, then another </a:t>
            </a:r>
            <a:r>
              <a:rPr lang="en-US" sz="1800" dirty="0">
                <a:solidFill>
                  <a:schemeClr val="tx1"/>
                </a:solidFill>
              </a:rPr>
              <a:t>person can </a:t>
            </a:r>
            <a:r>
              <a:rPr lang="en-US" sz="1800" dirty="0" smtClean="0">
                <a:solidFill>
                  <a:schemeClr val="tx1"/>
                </a:solidFill>
              </a:rPr>
              <a:t>help complete it on </a:t>
            </a:r>
            <a:r>
              <a:rPr lang="en-US" sz="1800" dirty="0">
                <a:solidFill>
                  <a:schemeClr val="tx1"/>
                </a:solidFill>
              </a:rPr>
              <a:t>their behalf</a:t>
            </a:r>
            <a:r>
              <a:rPr lang="en-US" sz="1800" dirty="0" smtClean="0">
                <a:solidFill>
                  <a:schemeClr val="tx1"/>
                </a:solidFill>
              </a:rPr>
              <a:t>.</a:t>
            </a:r>
          </a:p>
          <a:p>
            <a:pPr marL="0" indent="0">
              <a:buNone/>
            </a:pPr>
            <a:r>
              <a:rPr lang="en-AU" sz="1800" dirty="0" smtClean="0">
                <a:solidFill>
                  <a:schemeClr val="tx1"/>
                </a:solidFill>
              </a:rPr>
              <a:t>A first aid attendant is also responsible for recording the treatment given to an injured worker and informing the workers’ supervisor of the first aid provided.</a:t>
            </a:r>
            <a:endParaRPr lang="en-US" sz="1800" dirty="0">
              <a:solidFill>
                <a:schemeClr val="tx1"/>
              </a:solidFill>
            </a:endParaRPr>
          </a:p>
          <a:p>
            <a:endParaRPr lang="en-US" sz="1600" dirty="0">
              <a:solidFill>
                <a:schemeClr val="tx1"/>
              </a:solidFill>
              <a:latin typeface="+mj-lt"/>
            </a:endParaRPr>
          </a:p>
          <a:p>
            <a:endParaRPr lang="en-US" sz="1600" dirty="0">
              <a:solidFill>
                <a:schemeClr val="tx1"/>
              </a:solidFill>
              <a:latin typeface="+mj-lt"/>
            </a:endParaRPr>
          </a:p>
        </p:txBody>
      </p:sp>
      <p:sp>
        <p:nvSpPr>
          <p:cNvPr id="4" name="Slide Number Placeholder 3"/>
          <p:cNvSpPr>
            <a:spLocks noGrp="1"/>
          </p:cNvSpPr>
          <p:nvPr>
            <p:ph type="sldNum" sz="quarter" idx="10"/>
          </p:nvPr>
        </p:nvSpPr>
        <p:spPr/>
        <p:txBody>
          <a:bodyPr/>
          <a:lstStyle/>
          <a:p>
            <a:fld id="{5B1B3FAE-BC05-4C54-B68F-0E1A88C46634}" type="slidenum">
              <a:rPr lang="en-AU" smtClean="0">
                <a:solidFill>
                  <a:srgbClr val="FFFFFF"/>
                </a:solidFill>
              </a:rPr>
              <a:pPr/>
              <a:t>11</a:t>
            </a:fld>
            <a:endParaRPr lang="en-AU" dirty="0">
              <a:solidFill>
                <a:srgbClr val="FFFFFF"/>
              </a:solidFill>
            </a:endParaRPr>
          </a:p>
        </p:txBody>
      </p:sp>
    </p:spTree>
    <p:extLst>
      <p:ext uri="{BB962C8B-B14F-4D97-AF65-F5344CB8AC3E}">
        <p14:creationId xmlns:p14="http://schemas.microsoft.com/office/powerpoint/2010/main" val="26173411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
            </a:r>
            <a:br>
              <a:rPr lang="en-US" dirty="0">
                <a:solidFill>
                  <a:schemeClr val="accent1"/>
                </a:solidFill>
              </a:rPr>
            </a:br>
            <a:r>
              <a:rPr lang="en-US" dirty="0">
                <a:solidFill>
                  <a:schemeClr val="accent1"/>
                </a:solidFill>
              </a:rPr>
              <a:t>Reporting </a:t>
            </a:r>
            <a:r>
              <a:rPr lang="en-US" dirty="0" smtClean="0">
                <a:solidFill>
                  <a:schemeClr val="accent1"/>
                </a:solidFill>
              </a:rPr>
              <a:t>– </a:t>
            </a:r>
            <a:r>
              <a:rPr lang="en-AU" dirty="0">
                <a:solidFill>
                  <a:schemeClr val="accent1"/>
                </a:solidFill>
              </a:rPr>
              <a:t>Who </a:t>
            </a:r>
            <a:r>
              <a:rPr lang="en-AU" dirty="0">
                <a:solidFill>
                  <a:srgbClr val="FF8200"/>
                </a:solidFill>
              </a:rPr>
              <a:t>is Responsible</a:t>
            </a:r>
            <a:r>
              <a:rPr lang="en-AU" dirty="0" smtClean="0">
                <a:solidFill>
                  <a:srgbClr val="FF8200"/>
                </a:solidFill>
              </a:rPr>
              <a:t>?</a:t>
            </a:r>
            <a:endParaRPr lang="en-AU" dirty="0">
              <a:solidFill>
                <a:schemeClr val="accent1"/>
              </a:solidFill>
            </a:endParaRPr>
          </a:p>
        </p:txBody>
      </p:sp>
      <p:sp>
        <p:nvSpPr>
          <p:cNvPr id="3" name="Content Placeholder 2"/>
          <p:cNvSpPr>
            <a:spLocks noGrp="1"/>
          </p:cNvSpPr>
          <p:nvPr>
            <p:ph idx="1"/>
          </p:nvPr>
        </p:nvSpPr>
        <p:spPr>
          <a:xfrm>
            <a:off x="1835696" y="1700808"/>
            <a:ext cx="7128792" cy="4776192"/>
          </a:xfrm>
        </p:spPr>
        <p:txBody>
          <a:bodyPr/>
          <a:lstStyle/>
          <a:p>
            <a:pPr marL="0" lvl="1" indent="0">
              <a:buClr>
                <a:schemeClr val="accent1"/>
              </a:buClr>
              <a:buNone/>
            </a:pPr>
            <a:r>
              <a:rPr lang="en-US" sz="1600" dirty="0" smtClean="0">
                <a:solidFill>
                  <a:schemeClr val="tx1"/>
                </a:solidFill>
                <a:latin typeface="+mj-lt"/>
                <a:ea typeface="+mn-ea"/>
                <a:cs typeface="+mn-cs"/>
              </a:rPr>
              <a:t>Additionally, a PCBU has a duty to notify relevant authorities when certain types of incidents and injuries occur in the workplace.</a:t>
            </a:r>
          </a:p>
          <a:p>
            <a:pPr marL="0" lvl="1" indent="0">
              <a:buClr>
                <a:schemeClr val="accent1"/>
              </a:buClr>
              <a:buNone/>
            </a:pPr>
            <a:r>
              <a:rPr lang="en-US" sz="1600" dirty="0">
                <a:solidFill>
                  <a:schemeClr val="tx1"/>
                </a:solidFill>
                <a:latin typeface="+mj-lt"/>
                <a:ea typeface="+mn-ea"/>
                <a:cs typeface="+mn-cs"/>
              </a:rPr>
              <a:t>A</a:t>
            </a:r>
            <a:r>
              <a:rPr lang="en-US" sz="1600" dirty="0" smtClean="0">
                <a:solidFill>
                  <a:schemeClr val="tx1"/>
                </a:solidFill>
                <a:latin typeface="+mj-lt"/>
                <a:ea typeface="+mn-ea"/>
                <a:cs typeface="+mn-cs"/>
              </a:rPr>
              <a:t> PCBU must ensure:</a:t>
            </a:r>
          </a:p>
          <a:p>
            <a:pPr marL="390525" lvl="1" defTabSz="914400">
              <a:spcBef>
                <a:spcPts val="900"/>
              </a:spcBef>
              <a:spcAft>
                <a:spcPts val="600"/>
              </a:spcAft>
              <a:buClr>
                <a:srgbClr val="FF8200"/>
              </a:buClr>
            </a:pPr>
            <a:r>
              <a:rPr lang="en-US" sz="1600" kern="1200" dirty="0">
                <a:solidFill>
                  <a:schemeClr val="tx1"/>
                </a:solidFill>
                <a:latin typeface="Arial" panose="020B0604020202020204" pitchFamily="34" charset="0"/>
                <a:ea typeface="+mn-ea"/>
                <a:cs typeface="Arial" panose="020B0604020202020204" pitchFamily="34" charset="0"/>
              </a:rPr>
              <a:t>SafeWork SA is notified of fatalities, serious injuries, illnesses, and dangerous incidents as soon as the </a:t>
            </a:r>
            <a:r>
              <a:rPr lang="en-US" sz="1600" kern="1200" dirty="0" smtClean="0">
                <a:solidFill>
                  <a:schemeClr val="tx1"/>
                </a:solidFill>
                <a:latin typeface="Arial" panose="020B0604020202020204" pitchFamily="34" charset="0"/>
                <a:ea typeface="+mn-ea"/>
                <a:cs typeface="Arial" panose="020B0604020202020204" pitchFamily="34" charset="0"/>
              </a:rPr>
              <a:t>PCBU </a:t>
            </a:r>
            <a:r>
              <a:rPr lang="en-US" sz="1600" kern="1200" dirty="0">
                <a:solidFill>
                  <a:schemeClr val="tx1"/>
                </a:solidFill>
                <a:latin typeface="Arial" panose="020B0604020202020204" pitchFamily="34" charset="0"/>
                <a:ea typeface="+mn-ea"/>
                <a:cs typeface="Arial" panose="020B0604020202020204" pitchFamily="34" charset="0"/>
              </a:rPr>
              <a:t>becomes aware of the </a:t>
            </a:r>
            <a:r>
              <a:rPr lang="en-US" sz="1600" kern="1200" dirty="0" smtClean="0">
                <a:solidFill>
                  <a:schemeClr val="tx1"/>
                </a:solidFill>
                <a:latin typeface="Arial" panose="020B0604020202020204" pitchFamily="34" charset="0"/>
                <a:ea typeface="+mn-ea"/>
                <a:cs typeface="Arial" panose="020B0604020202020204" pitchFamily="34" charset="0"/>
              </a:rPr>
              <a:t>incident</a:t>
            </a:r>
          </a:p>
          <a:p>
            <a:pPr marL="390525" lvl="1" defTabSz="914400">
              <a:spcBef>
                <a:spcPts val="900"/>
              </a:spcBef>
              <a:spcAft>
                <a:spcPts val="600"/>
              </a:spcAft>
              <a:buClr>
                <a:srgbClr val="FF8200"/>
              </a:buClr>
            </a:pPr>
            <a:r>
              <a:rPr lang="en-US" sz="1600" kern="1200" dirty="0" smtClean="0">
                <a:solidFill>
                  <a:schemeClr val="tx1"/>
                </a:solidFill>
                <a:latin typeface="Arial" panose="020B0604020202020204" pitchFamily="34" charset="0"/>
                <a:ea typeface="+mn-ea"/>
                <a:cs typeface="Arial" panose="020B0604020202020204" pitchFamily="34" charset="0"/>
              </a:rPr>
              <a:t>SafeWork </a:t>
            </a:r>
            <a:r>
              <a:rPr lang="en-US" sz="1600" kern="1200" dirty="0">
                <a:solidFill>
                  <a:schemeClr val="tx1"/>
                </a:solidFill>
                <a:latin typeface="Arial" panose="020B0604020202020204" pitchFamily="34" charset="0"/>
                <a:ea typeface="+mn-ea"/>
                <a:cs typeface="Arial" panose="020B0604020202020204" pitchFamily="34" charset="0"/>
              </a:rPr>
              <a:t>SA </a:t>
            </a:r>
            <a:r>
              <a:rPr lang="en-US" sz="1600" kern="1200" dirty="0" smtClean="0">
                <a:solidFill>
                  <a:schemeClr val="tx1"/>
                </a:solidFill>
                <a:latin typeface="Arial" panose="020B0604020202020204" pitchFamily="34" charset="0"/>
                <a:ea typeface="+mn-ea"/>
                <a:cs typeface="Arial" panose="020B0604020202020204" pitchFamily="34" charset="0"/>
              </a:rPr>
              <a:t>is notified by </a:t>
            </a:r>
            <a:r>
              <a:rPr lang="en-US" sz="1600" kern="1200" dirty="0">
                <a:solidFill>
                  <a:schemeClr val="tx1"/>
                </a:solidFill>
                <a:latin typeface="Arial" panose="020B0604020202020204" pitchFamily="34" charset="0"/>
                <a:ea typeface="+mn-ea"/>
                <a:cs typeface="Arial" panose="020B0604020202020204" pitchFamily="34" charset="0"/>
              </a:rPr>
              <a:t>the fastest means </a:t>
            </a:r>
            <a:r>
              <a:rPr lang="en-US" sz="1600" kern="1200" dirty="0" smtClean="0">
                <a:solidFill>
                  <a:schemeClr val="tx1"/>
                </a:solidFill>
                <a:latin typeface="Arial" panose="020B0604020202020204" pitchFamily="34" charset="0"/>
                <a:ea typeface="+mn-ea"/>
                <a:cs typeface="Arial" panose="020B0604020202020204" pitchFamily="34" charset="0"/>
              </a:rPr>
              <a:t>available and, where </a:t>
            </a:r>
            <a:r>
              <a:rPr lang="en-US" sz="1600" kern="1200" dirty="0">
                <a:solidFill>
                  <a:schemeClr val="tx1"/>
                </a:solidFill>
                <a:latin typeface="Arial" panose="020B0604020202020204" pitchFamily="34" charset="0"/>
                <a:ea typeface="+mn-ea"/>
                <a:cs typeface="Arial" panose="020B0604020202020204" pitchFamily="34" charset="0"/>
              </a:rPr>
              <a:t>the notification is by phone, this must be followed up in writing within 48 hours if SafeWork SA requests </a:t>
            </a:r>
            <a:r>
              <a:rPr lang="en-US" sz="1600" kern="1200" dirty="0" smtClean="0">
                <a:solidFill>
                  <a:schemeClr val="tx1"/>
                </a:solidFill>
                <a:latin typeface="Arial" panose="020B0604020202020204" pitchFamily="34" charset="0"/>
                <a:ea typeface="+mn-ea"/>
                <a:cs typeface="Arial" panose="020B0604020202020204" pitchFamily="34" charset="0"/>
              </a:rPr>
              <a:t>it</a:t>
            </a:r>
          </a:p>
          <a:p>
            <a:pPr marL="390525" lvl="1" defTabSz="914400">
              <a:spcBef>
                <a:spcPts val="900"/>
              </a:spcBef>
              <a:spcAft>
                <a:spcPts val="600"/>
              </a:spcAft>
              <a:buClr>
                <a:srgbClr val="FF8200"/>
              </a:buClr>
            </a:pPr>
            <a:r>
              <a:rPr lang="en-US" sz="1600" kern="1200" dirty="0" smtClean="0">
                <a:solidFill>
                  <a:schemeClr val="tx1"/>
                </a:solidFill>
                <a:latin typeface="Arial" panose="020B0604020202020204" pitchFamily="34" charset="0"/>
                <a:ea typeface="+mn-ea"/>
                <a:cs typeface="Arial" panose="020B0604020202020204" pitchFamily="34" charset="0"/>
              </a:rPr>
              <a:t>I</a:t>
            </a:r>
            <a:r>
              <a:rPr lang="en-US" sz="1600" kern="1200" dirty="0" smtClean="0">
                <a:solidFill>
                  <a:schemeClr val="tx1"/>
                </a:solidFill>
                <a:latin typeface="Arial" panose="020B0604020202020204" pitchFamily="34" charset="0"/>
                <a:ea typeface="+mn-ea"/>
                <a:cs typeface="Arial" panose="020B0604020202020204" pitchFamily="34" charset="0"/>
              </a:rPr>
              <a:t>f </a:t>
            </a:r>
            <a:r>
              <a:rPr lang="en-US" sz="1600" kern="1200" dirty="0">
                <a:solidFill>
                  <a:schemeClr val="tx1"/>
                </a:solidFill>
                <a:latin typeface="Arial" panose="020B0604020202020204" pitchFamily="34" charset="0"/>
                <a:ea typeface="+mn-ea"/>
                <a:cs typeface="Arial" panose="020B0604020202020204" pitchFamily="34" charset="0"/>
              </a:rPr>
              <a:t>a person suffers an injury or illness where workers’ compensation is, or may be, payable then appropriate notification must be made to </a:t>
            </a:r>
            <a:r>
              <a:rPr lang="en-US" sz="1600" kern="1200" dirty="0" smtClean="0">
                <a:solidFill>
                  <a:schemeClr val="tx1"/>
                </a:solidFill>
                <a:latin typeface="Arial" panose="020B0604020202020204" pitchFamily="34" charset="0"/>
                <a:ea typeface="+mn-ea"/>
                <a:cs typeface="Arial" panose="020B0604020202020204" pitchFamily="34" charset="0"/>
              </a:rPr>
              <a:t>Return to Work SA </a:t>
            </a:r>
            <a:r>
              <a:rPr lang="en-US" sz="1600" kern="1200" dirty="0">
                <a:solidFill>
                  <a:schemeClr val="tx1"/>
                </a:solidFill>
                <a:latin typeface="Arial" panose="020B0604020202020204" pitchFamily="34" charset="0"/>
                <a:ea typeface="+mn-ea"/>
                <a:cs typeface="Arial" panose="020B0604020202020204" pitchFamily="34" charset="0"/>
              </a:rPr>
              <a:t>or their agent on their </a:t>
            </a:r>
            <a:r>
              <a:rPr lang="en-US" sz="1600" kern="1200" dirty="0" smtClean="0">
                <a:solidFill>
                  <a:schemeClr val="tx1"/>
                </a:solidFill>
                <a:latin typeface="Arial" panose="020B0604020202020204" pitchFamily="34" charset="0"/>
                <a:ea typeface="+mn-ea"/>
                <a:cs typeface="Arial" panose="020B0604020202020204" pitchFamily="34" charset="0"/>
              </a:rPr>
              <a:t>behalf.</a:t>
            </a:r>
            <a:endParaRPr lang="en-US" sz="1600" kern="1200" dirty="0">
              <a:solidFill>
                <a:schemeClr val="tx1"/>
              </a:solidFill>
              <a:latin typeface="Arial" panose="020B0604020202020204" pitchFamily="34" charset="0"/>
              <a:ea typeface="+mn-ea"/>
              <a:cs typeface="Arial" panose="020B0604020202020204" pitchFamily="34" charset="0"/>
            </a:endParaRPr>
          </a:p>
          <a:p>
            <a:pPr marL="0" lvl="1" indent="0" defTabSz="914400">
              <a:spcBef>
                <a:spcPts val="600"/>
              </a:spcBef>
              <a:spcAft>
                <a:spcPts val="600"/>
              </a:spcAft>
              <a:buClr>
                <a:srgbClr val="FF8200"/>
              </a:buClr>
              <a:buNone/>
            </a:pPr>
            <a:r>
              <a:rPr lang="en-US" sz="1600" b="1" dirty="0" smtClean="0">
                <a:solidFill>
                  <a:schemeClr val="tx1"/>
                </a:solidFill>
              </a:rPr>
              <a:t>Note</a:t>
            </a:r>
            <a:r>
              <a:rPr lang="en-US" sz="1600" b="1" dirty="0" smtClean="0">
                <a:solidFill>
                  <a:schemeClr val="tx1"/>
                </a:solidFill>
              </a:rPr>
              <a:t>: </a:t>
            </a:r>
            <a:endParaRPr lang="en-US" sz="1600" b="1" dirty="0" smtClean="0">
              <a:solidFill>
                <a:schemeClr val="tx1"/>
              </a:solidFill>
            </a:endParaRPr>
          </a:p>
          <a:p>
            <a:pPr marL="285750" lvl="1" defTabSz="914400">
              <a:spcBef>
                <a:spcPts val="600"/>
              </a:spcBef>
              <a:spcAft>
                <a:spcPts val="600"/>
              </a:spcAft>
              <a:buClr>
                <a:srgbClr val="FF8200"/>
              </a:buClr>
            </a:pPr>
            <a:r>
              <a:rPr lang="en-AU" sz="1600" dirty="0" smtClean="0">
                <a:solidFill>
                  <a:schemeClr val="tx1"/>
                </a:solidFill>
              </a:rPr>
              <a:t>Where </a:t>
            </a:r>
            <a:r>
              <a:rPr lang="en-AU" sz="1600" dirty="0" smtClean="0">
                <a:solidFill>
                  <a:schemeClr val="tx1"/>
                </a:solidFill>
              </a:rPr>
              <a:t>incidents are relating to electrical shock, gas infrastructure or gas fitting, the Office of the Technical Regulator (OTR) must also be notified.</a:t>
            </a:r>
            <a:r>
              <a:rPr lang="en-US" sz="1600" dirty="0" smtClean="0">
                <a:solidFill>
                  <a:schemeClr val="tx1"/>
                </a:solidFill>
              </a:rPr>
              <a:t> </a:t>
            </a:r>
            <a:r>
              <a:rPr lang="en-US" dirty="0">
                <a:solidFill>
                  <a:schemeClr val="tx1"/>
                </a:solidFill>
              </a:rPr>
              <a:t>	</a:t>
            </a:r>
          </a:p>
          <a:p>
            <a:pPr marL="104775" lvl="1" indent="0" defTabSz="914400">
              <a:spcBef>
                <a:spcPts val="600"/>
              </a:spcBef>
              <a:spcAft>
                <a:spcPts val="600"/>
              </a:spcAft>
              <a:buClr>
                <a:srgbClr val="FF8200"/>
              </a:buClr>
              <a:buNone/>
            </a:pPr>
            <a:endParaRPr lang="en-US" sz="1600" dirty="0">
              <a:solidFill>
                <a:schemeClr val="tx1"/>
              </a:solidFill>
            </a:endParaRPr>
          </a:p>
          <a:p>
            <a:pPr marL="0" indent="0">
              <a:buNone/>
            </a:pPr>
            <a:endParaRPr lang="en-US" sz="1600" dirty="0" smtClean="0">
              <a:solidFill>
                <a:schemeClr val="tx1"/>
              </a:solidFill>
            </a:endParaRPr>
          </a:p>
        </p:txBody>
      </p:sp>
      <p:sp>
        <p:nvSpPr>
          <p:cNvPr id="4" name="Slide Number Placeholder 3"/>
          <p:cNvSpPr>
            <a:spLocks noGrp="1"/>
          </p:cNvSpPr>
          <p:nvPr>
            <p:ph type="sldNum" sz="quarter" idx="10"/>
          </p:nvPr>
        </p:nvSpPr>
        <p:spPr/>
        <p:txBody>
          <a:bodyPr/>
          <a:lstStyle/>
          <a:p>
            <a:fld id="{5B1B3FAE-BC05-4C54-B68F-0E1A88C46634}" type="slidenum">
              <a:rPr lang="en-AU" smtClean="0">
                <a:solidFill>
                  <a:srgbClr val="FFFFFF"/>
                </a:solidFill>
              </a:rPr>
              <a:pPr/>
              <a:t>12</a:t>
            </a:fld>
            <a:endParaRPr lang="en-AU" dirty="0">
              <a:solidFill>
                <a:srgbClr val="FFFFFF"/>
              </a:solidFill>
            </a:endParaRPr>
          </a:p>
        </p:txBody>
      </p:sp>
    </p:spTree>
    <p:extLst>
      <p:ext uri="{BB962C8B-B14F-4D97-AF65-F5344CB8AC3E}">
        <p14:creationId xmlns:p14="http://schemas.microsoft.com/office/powerpoint/2010/main" val="19643984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smtClean="0">
                <a:solidFill>
                  <a:schemeClr val="accent1"/>
                </a:solidFill>
                <a:latin typeface="+mj-lt"/>
                <a:ea typeface="+mj-ea"/>
                <a:cs typeface="+mj-cs"/>
              </a:rPr>
              <a:t>Incident Investigation Process</a:t>
            </a:r>
            <a:endParaRPr lang="en-AU" dirty="0">
              <a:solidFill>
                <a:schemeClr val="accent1"/>
              </a:solidFill>
            </a:endParaRPr>
          </a:p>
        </p:txBody>
      </p:sp>
      <p:sp>
        <p:nvSpPr>
          <p:cNvPr id="3" name="Content Placeholder 2"/>
          <p:cNvSpPr>
            <a:spLocks noGrp="1"/>
          </p:cNvSpPr>
          <p:nvPr>
            <p:ph idx="1"/>
          </p:nvPr>
        </p:nvSpPr>
        <p:spPr>
          <a:xfrm>
            <a:off x="1835696" y="1700808"/>
            <a:ext cx="6984776" cy="4896544"/>
          </a:xfrm>
        </p:spPr>
        <p:txBody>
          <a:bodyPr/>
          <a:lstStyle/>
          <a:p>
            <a:pPr marL="358775" lvl="1" indent="-358775" defTabSz="914400">
              <a:spcBef>
                <a:spcPts val="600"/>
              </a:spcBef>
              <a:spcAft>
                <a:spcPts val="600"/>
              </a:spcAft>
              <a:buClr>
                <a:srgbClr val="FF8200"/>
              </a:buClr>
              <a:buSzTx/>
              <a:tabLst>
                <a:tab pos="457200" algn="l"/>
                <a:tab pos="685800" algn="l"/>
                <a:tab pos="730885" algn="l"/>
              </a:tabLst>
            </a:pPr>
            <a:r>
              <a:rPr lang="en-AU" sz="1600" kern="1200" dirty="0" smtClean="0">
                <a:solidFill>
                  <a:schemeClr val="tx1"/>
                </a:solidFill>
                <a:latin typeface="Arial" panose="020B0604020202020204" pitchFamily="34" charset="0"/>
                <a:ea typeface="+mn-ea"/>
                <a:cs typeface="Arial" panose="020B0604020202020204" pitchFamily="34" charset="0"/>
              </a:rPr>
              <a:t>Worker Reporting an Incident – (Initial Notification)</a:t>
            </a:r>
          </a:p>
          <a:p>
            <a:pPr marL="358775" lvl="1" indent="-358775" defTabSz="914400">
              <a:spcBef>
                <a:spcPts val="600"/>
              </a:spcBef>
              <a:spcAft>
                <a:spcPts val="600"/>
              </a:spcAft>
              <a:buClr>
                <a:srgbClr val="FF8200"/>
              </a:buClr>
              <a:buSzTx/>
              <a:tabLst>
                <a:tab pos="457200" algn="l"/>
                <a:tab pos="685800" algn="l"/>
                <a:tab pos="730885" algn="l"/>
              </a:tabLst>
            </a:pPr>
            <a:r>
              <a:rPr lang="en-AU" sz="1600" kern="1200" dirty="0" smtClean="0">
                <a:solidFill>
                  <a:schemeClr val="tx1"/>
                </a:solidFill>
                <a:latin typeface="Arial" panose="020B0604020202020204" pitchFamily="34" charset="0"/>
                <a:ea typeface="+mn-ea"/>
                <a:cs typeface="Arial" panose="020B0604020202020204" pitchFamily="34" charset="0"/>
              </a:rPr>
              <a:t>Immediate Actions </a:t>
            </a:r>
            <a:r>
              <a:rPr lang="en-AU" sz="1600" kern="1200" dirty="0">
                <a:solidFill>
                  <a:schemeClr val="tx1"/>
                </a:solidFill>
                <a:latin typeface="Arial" panose="020B0604020202020204" pitchFamily="34" charset="0"/>
                <a:ea typeface="+mn-ea"/>
                <a:cs typeface="Arial" panose="020B0604020202020204" pitchFamily="34" charset="0"/>
              </a:rPr>
              <a:t>– </a:t>
            </a:r>
            <a:r>
              <a:rPr lang="en-AU" sz="1600" kern="1200" dirty="0" smtClean="0">
                <a:solidFill>
                  <a:schemeClr val="tx1"/>
                </a:solidFill>
                <a:latin typeface="Arial" panose="020B0604020202020204" pitchFamily="34" charset="0"/>
                <a:ea typeface="+mn-ea"/>
                <a:cs typeface="Arial" panose="020B0604020202020204" pitchFamily="34" charset="0"/>
              </a:rPr>
              <a:t>(Make area </a:t>
            </a:r>
            <a:r>
              <a:rPr lang="en-AU" sz="1600" kern="1200" dirty="0" smtClean="0">
                <a:solidFill>
                  <a:schemeClr val="tx1"/>
                </a:solidFill>
                <a:latin typeface="Arial" panose="020B0604020202020204" pitchFamily="34" charset="0"/>
                <a:ea typeface="+mn-ea"/>
                <a:cs typeface="Arial" panose="020B0604020202020204" pitchFamily="34" charset="0"/>
              </a:rPr>
              <a:t>Safe / Preserve </a:t>
            </a:r>
            <a:r>
              <a:rPr lang="en-AU" sz="1600" kern="1200" dirty="0" smtClean="0">
                <a:solidFill>
                  <a:schemeClr val="tx1"/>
                </a:solidFill>
                <a:latin typeface="Arial" panose="020B0604020202020204" pitchFamily="34" charset="0"/>
                <a:ea typeface="+mn-ea"/>
                <a:cs typeface="Arial" panose="020B0604020202020204" pitchFamily="34" charset="0"/>
              </a:rPr>
              <a:t>the Scene)</a:t>
            </a:r>
            <a:endParaRPr lang="en-US" sz="1600" kern="1200" dirty="0" smtClean="0">
              <a:solidFill>
                <a:schemeClr val="tx1"/>
              </a:solidFill>
              <a:latin typeface="Arial" panose="020B0604020202020204" pitchFamily="34" charset="0"/>
              <a:ea typeface="+mn-ea"/>
              <a:cs typeface="Arial" panose="020B0604020202020204" pitchFamily="34" charset="0"/>
            </a:endParaRPr>
          </a:p>
          <a:p>
            <a:pPr marL="358775" lvl="1" indent="-358775" defTabSz="914400">
              <a:spcBef>
                <a:spcPts val="600"/>
              </a:spcBef>
              <a:spcAft>
                <a:spcPts val="600"/>
              </a:spcAft>
              <a:buClr>
                <a:srgbClr val="FF8200"/>
              </a:buClr>
              <a:buSzTx/>
              <a:tabLst>
                <a:tab pos="457200" algn="l"/>
                <a:tab pos="685800" algn="l"/>
                <a:tab pos="730885" algn="l"/>
              </a:tabLst>
            </a:pPr>
            <a:r>
              <a:rPr lang="en-AU" sz="1600" kern="1200" dirty="0" smtClean="0">
                <a:solidFill>
                  <a:schemeClr val="tx1"/>
                </a:solidFill>
                <a:latin typeface="Arial" panose="020B0604020202020204" pitchFamily="34" charset="0"/>
                <a:ea typeface="+mn-ea"/>
                <a:cs typeface="Arial" panose="020B0604020202020204" pitchFamily="34" charset="0"/>
              </a:rPr>
              <a:t>Planning the Investigation </a:t>
            </a:r>
            <a:r>
              <a:rPr lang="en-AU" sz="1600" kern="1200" dirty="0">
                <a:solidFill>
                  <a:schemeClr val="tx1"/>
                </a:solidFill>
                <a:latin typeface="Arial" panose="020B0604020202020204" pitchFamily="34" charset="0"/>
                <a:ea typeface="+mn-ea"/>
                <a:cs typeface="Arial" panose="020B0604020202020204" pitchFamily="34" charset="0"/>
              </a:rPr>
              <a:t>– </a:t>
            </a:r>
            <a:r>
              <a:rPr lang="en-AU" sz="1600" kern="1200" dirty="0" smtClean="0">
                <a:solidFill>
                  <a:schemeClr val="tx1"/>
                </a:solidFill>
                <a:latin typeface="Arial" panose="020B0604020202020204" pitchFamily="34" charset="0"/>
                <a:ea typeface="+mn-ea"/>
                <a:cs typeface="Arial" panose="020B0604020202020204" pitchFamily="34" charset="0"/>
              </a:rPr>
              <a:t>(Technical support)</a:t>
            </a:r>
            <a:endParaRPr lang="en-US" sz="1600" kern="1200" dirty="0">
              <a:solidFill>
                <a:schemeClr val="tx1"/>
              </a:solidFill>
              <a:latin typeface="Arial" panose="020B0604020202020204" pitchFamily="34" charset="0"/>
              <a:ea typeface="+mn-ea"/>
              <a:cs typeface="Arial" panose="020B0604020202020204" pitchFamily="34" charset="0"/>
            </a:endParaRPr>
          </a:p>
          <a:p>
            <a:pPr marL="358775" lvl="1" indent="-358775" defTabSz="914400">
              <a:spcBef>
                <a:spcPts val="600"/>
              </a:spcBef>
              <a:spcAft>
                <a:spcPts val="600"/>
              </a:spcAft>
              <a:buClr>
                <a:srgbClr val="FF8200"/>
              </a:buClr>
              <a:buSzTx/>
              <a:tabLst>
                <a:tab pos="457200" algn="l"/>
                <a:tab pos="685800" algn="l"/>
                <a:tab pos="730885" algn="l"/>
              </a:tabLst>
            </a:pPr>
            <a:r>
              <a:rPr lang="en-AU" sz="1600" kern="1200" dirty="0" smtClean="0">
                <a:solidFill>
                  <a:schemeClr val="tx1"/>
                </a:solidFill>
                <a:latin typeface="Arial" panose="020B0604020202020204" pitchFamily="34" charset="0"/>
                <a:ea typeface="+mn-ea"/>
                <a:cs typeface="Arial" panose="020B0604020202020204" pitchFamily="34" charset="0"/>
              </a:rPr>
              <a:t>Collection</a:t>
            </a:r>
            <a:r>
              <a:rPr lang="en-US" sz="1600" kern="1200" dirty="0" smtClean="0">
                <a:solidFill>
                  <a:schemeClr val="tx1"/>
                </a:solidFill>
                <a:latin typeface="Arial" panose="020B0604020202020204" pitchFamily="34" charset="0"/>
                <a:ea typeface="+mn-ea"/>
                <a:cs typeface="Arial" panose="020B0604020202020204" pitchFamily="34" charset="0"/>
              </a:rPr>
              <a:t> and </a:t>
            </a:r>
            <a:r>
              <a:rPr lang="en-AU" sz="1600" kern="1200" dirty="0" smtClean="0">
                <a:solidFill>
                  <a:schemeClr val="tx1"/>
                </a:solidFill>
                <a:latin typeface="Arial" panose="020B0604020202020204" pitchFamily="34" charset="0"/>
                <a:ea typeface="+mn-ea"/>
                <a:cs typeface="Arial" panose="020B0604020202020204" pitchFamily="34" charset="0"/>
              </a:rPr>
              <a:t>Analysis </a:t>
            </a:r>
            <a:r>
              <a:rPr lang="en-US" sz="1600" kern="1200" dirty="0" smtClean="0">
                <a:solidFill>
                  <a:schemeClr val="tx1"/>
                </a:solidFill>
                <a:latin typeface="Arial" panose="020B0604020202020204" pitchFamily="34" charset="0"/>
                <a:ea typeface="+mn-ea"/>
                <a:cs typeface="Arial" panose="020B0604020202020204" pitchFamily="34" charset="0"/>
              </a:rPr>
              <a:t>of Information and </a:t>
            </a:r>
            <a:r>
              <a:rPr lang="en-AU" sz="1600" kern="1200" dirty="0" smtClean="0">
                <a:solidFill>
                  <a:schemeClr val="tx1"/>
                </a:solidFill>
                <a:latin typeface="Arial" panose="020B0604020202020204" pitchFamily="34" charset="0"/>
                <a:ea typeface="+mn-ea"/>
                <a:cs typeface="Arial" panose="020B0604020202020204" pitchFamily="34" charset="0"/>
              </a:rPr>
              <a:t>Data</a:t>
            </a:r>
            <a:r>
              <a:rPr lang="en-AU" sz="1600" kern="1200" dirty="0">
                <a:solidFill>
                  <a:schemeClr val="tx1"/>
                </a:solidFill>
                <a:latin typeface="Arial" panose="020B0604020202020204" pitchFamily="34" charset="0"/>
                <a:ea typeface="+mn-ea"/>
                <a:cs typeface="Arial" panose="020B0604020202020204" pitchFamily="34" charset="0"/>
              </a:rPr>
              <a:t> – </a:t>
            </a:r>
            <a:r>
              <a:rPr lang="en-AU" sz="1600" kern="1200" dirty="0" smtClean="0">
                <a:solidFill>
                  <a:schemeClr val="tx1"/>
                </a:solidFill>
                <a:latin typeface="Arial" panose="020B0604020202020204" pitchFamily="34" charset="0"/>
                <a:ea typeface="+mn-ea"/>
                <a:cs typeface="Arial" panose="020B0604020202020204" pitchFamily="34" charset="0"/>
              </a:rPr>
              <a:t>(Investigation method)</a:t>
            </a:r>
          </a:p>
          <a:p>
            <a:pPr marL="358775" lvl="1" indent="-358775" defTabSz="914400">
              <a:spcBef>
                <a:spcPts val="600"/>
              </a:spcBef>
              <a:spcAft>
                <a:spcPts val="600"/>
              </a:spcAft>
              <a:buClr>
                <a:srgbClr val="FF8200"/>
              </a:buClr>
              <a:buSzTx/>
              <a:tabLst>
                <a:tab pos="457200" algn="l"/>
                <a:tab pos="685800" algn="l"/>
                <a:tab pos="730885" algn="l"/>
              </a:tabLst>
            </a:pPr>
            <a:r>
              <a:rPr lang="en-AU" sz="1600" kern="1200" dirty="0" smtClean="0">
                <a:solidFill>
                  <a:schemeClr val="tx1"/>
                </a:solidFill>
                <a:latin typeface="Arial" panose="020B0604020202020204" pitchFamily="34" charset="0"/>
                <a:ea typeface="+mn-ea"/>
                <a:cs typeface="Arial" panose="020B0604020202020204" pitchFamily="34" charset="0"/>
              </a:rPr>
              <a:t>Findings</a:t>
            </a:r>
            <a:r>
              <a:rPr lang="en-AU" sz="1600" kern="1200" dirty="0">
                <a:solidFill>
                  <a:schemeClr val="tx1"/>
                </a:solidFill>
                <a:latin typeface="Arial" panose="020B0604020202020204" pitchFamily="34" charset="0"/>
                <a:ea typeface="+mn-ea"/>
                <a:cs typeface="Arial" panose="020B0604020202020204" pitchFamily="34" charset="0"/>
              </a:rPr>
              <a:t> –</a:t>
            </a:r>
            <a:r>
              <a:rPr lang="en-AU" sz="1600" kern="1200" dirty="0" smtClean="0">
                <a:solidFill>
                  <a:schemeClr val="tx1"/>
                </a:solidFill>
                <a:latin typeface="Arial" panose="020B0604020202020204" pitchFamily="34" charset="0"/>
                <a:ea typeface="+mn-ea"/>
                <a:cs typeface="Arial" panose="020B0604020202020204" pitchFamily="34" charset="0"/>
              </a:rPr>
              <a:t> (Agreed) </a:t>
            </a:r>
          </a:p>
          <a:p>
            <a:pPr marL="358775" lvl="1" indent="-358775" defTabSz="914400">
              <a:spcBef>
                <a:spcPts val="600"/>
              </a:spcBef>
              <a:spcAft>
                <a:spcPts val="600"/>
              </a:spcAft>
              <a:buClr>
                <a:srgbClr val="FF8200"/>
              </a:buClr>
              <a:buSzTx/>
            </a:pPr>
            <a:r>
              <a:rPr lang="en-US" sz="1600" kern="1200" dirty="0">
                <a:solidFill>
                  <a:schemeClr val="tx1"/>
                </a:solidFill>
                <a:latin typeface="Arial" panose="020B0604020202020204" pitchFamily="34" charset="0"/>
                <a:ea typeface="+mn-ea"/>
                <a:cs typeface="Arial" panose="020B0604020202020204" pitchFamily="34" charset="0"/>
              </a:rPr>
              <a:t>Corrective and Preventative Actions</a:t>
            </a:r>
          </a:p>
          <a:p>
            <a:pPr marL="358775" lvl="1" indent="-358775" defTabSz="914400">
              <a:spcBef>
                <a:spcPts val="600"/>
              </a:spcBef>
              <a:spcAft>
                <a:spcPts val="600"/>
              </a:spcAft>
              <a:buClr>
                <a:srgbClr val="FF8200"/>
              </a:buClr>
              <a:buSzTx/>
            </a:pPr>
            <a:r>
              <a:rPr lang="en-US" sz="1600" kern="1200" dirty="0" smtClean="0">
                <a:solidFill>
                  <a:schemeClr val="tx1"/>
                </a:solidFill>
                <a:latin typeface="Arial" panose="020B0604020202020204" pitchFamily="34" charset="0"/>
                <a:ea typeface="+mn-ea"/>
                <a:cs typeface="Arial" panose="020B0604020202020204" pitchFamily="34" charset="0"/>
              </a:rPr>
              <a:t>Finalising </a:t>
            </a:r>
            <a:r>
              <a:rPr lang="en-US" sz="1600" kern="1200" dirty="0">
                <a:solidFill>
                  <a:schemeClr val="tx1"/>
                </a:solidFill>
                <a:latin typeface="Arial" panose="020B0604020202020204" pitchFamily="34" charset="0"/>
                <a:ea typeface="+mn-ea"/>
                <a:cs typeface="Arial" panose="020B0604020202020204" pitchFamily="34" charset="0"/>
              </a:rPr>
              <a:t>the Incident Report</a:t>
            </a:r>
          </a:p>
          <a:p>
            <a:pPr marL="358775" lvl="1" indent="-358775" defTabSz="914400">
              <a:spcBef>
                <a:spcPts val="600"/>
              </a:spcBef>
              <a:spcAft>
                <a:spcPts val="600"/>
              </a:spcAft>
              <a:buClr>
                <a:srgbClr val="FF8200"/>
              </a:buClr>
              <a:buSzTx/>
            </a:pPr>
            <a:r>
              <a:rPr lang="en-AU" sz="1600" kern="1200" dirty="0" smtClean="0">
                <a:solidFill>
                  <a:schemeClr val="tx1"/>
                </a:solidFill>
                <a:latin typeface="Arial" panose="020B0604020202020204" pitchFamily="34" charset="0"/>
                <a:ea typeface="+mn-ea"/>
                <a:cs typeface="Arial" panose="020B0604020202020204" pitchFamily="34" charset="0"/>
              </a:rPr>
              <a:t>Update </a:t>
            </a:r>
            <a:r>
              <a:rPr lang="en-AU" sz="1600" kern="1200" dirty="0">
                <a:solidFill>
                  <a:schemeClr val="tx1"/>
                </a:solidFill>
                <a:latin typeface="Arial" panose="020B0604020202020204" pitchFamily="34" charset="0"/>
                <a:ea typeface="+mn-ea"/>
                <a:cs typeface="Arial" panose="020B0604020202020204" pitchFamily="34" charset="0"/>
              </a:rPr>
              <a:t>Affected </a:t>
            </a:r>
            <a:r>
              <a:rPr lang="en-AU" sz="1600" kern="1200" dirty="0" smtClean="0">
                <a:solidFill>
                  <a:schemeClr val="tx1"/>
                </a:solidFill>
                <a:latin typeface="Arial" panose="020B0604020202020204" pitchFamily="34" charset="0"/>
                <a:ea typeface="+mn-ea"/>
                <a:cs typeface="Arial" panose="020B0604020202020204" pitchFamily="34" charset="0"/>
              </a:rPr>
              <a:t>Procedures</a:t>
            </a:r>
          </a:p>
          <a:p>
            <a:pPr marL="358775" lvl="1" indent="-358775" defTabSz="914400">
              <a:spcBef>
                <a:spcPts val="600"/>
              </a:spcBef>
              <a:spcAft>
                <a:spcPts val="600"/>
              </a:spcAft>
              <a:buClr>
                <a:srgbClr val="FF8200"/>
              </a:buClr>
              <a:buSzTx/>
            </a:pPr>
            <a:r>
              <a:rPr lang="en-AU" sz="1600" kern="1200" dirty="0" smtClean="0">
                <a:solidFill>
                  <a:schemeClr val="tx1"/>
                </a:solidFill>
                <a:latin typeface="Arial" panose="020B0604020202020204" pitchFamily="34" charset="0"/>
                <a:ea typeface="+mn-ea"/>
                <a:cs typeface="Arial" panose="020B0604020202020204" pitchFamily="34" charset="0"/>
              </a:rPr>
              <a:t>Communication of the Incident </a:t>
            </a:r>
            <a:r>
              <a:rPr lang="en-AU" sz="1600" kern="1200" dirty="0">
                <a:solidFill>
                  <a:schemeClr val="tx1"/>
                </a:solidFill>
                <a:latin typeface="Arial" panose="020B0604020202020204" pitchFamily="34" charset="0"/>
                <a:ea typeface="+mn-ea"/>
                <a:cs typeface="Arial" panose="020B0604020202020204" pitchFamily="34" charset="0"/>
              </a:rPr>
              <a:t>– </a:t>
            </a:r>
            <a:r>
              <a:rPr lang="en-AU" sz="1600" kern="1200" dirty="0" smtClean="0">
                <a:solidFill>
                  <a:schemeClr val="tx1"/>
                </a:solidFill>
                <a:latin typeface="Arial" panose="020B0604020202020204" pitchFamily="34" charset="0"/>
                <a:ea typeface="+mn-ea"/>
                <a:cs typeface="Arial" panose="020B0604020202020204" pitchFamily="34" charset="0"/>
              </a:rPr>
              <a:t>(Safety </a:t>
            </a:r>
            <a:r>
              <a:rPr lang="en-AU" sz="1600" kern="1200" dirty="0" smtClean="0">
                <a:solidFill>
                  <a:schemeClr val="tx1"/>
                </a:solidFill>
                <a:latin typeface="Arial" panose="020B0604020202020204" pitchFamily="34" charset="0"/>
                <a:ea typeface="+mn-ea"/>
                <a:cs typeface="Arial" panose="020B0604020202020204" pitchFamily="34" charset="0"/>
              </a:rPr>
              <a:t>Alert / Bulletins</a:t>
            </a:r>
            <a:r>
              <a:rPr lang="en-AU" sz="1600" kern="1200" dirty="0" smtClean="0">
                <a:solidFill>
                  <a:schemeClr val="tx1"/>
                </a:solidFill>
                <a:latin typeface="Arial" panose="020B0604020202020204" pitchFamily="34" charset="0"/>
                <a:ea typeface="+mn-ea"/>
                <a:cs typeface="Arial" panose="020B0604020202020204" pitchFamily="34" charset="0"/>
              </a:rPr>
              <a:t>)</a:t>
            </a:r>
          </a:p>
          <a:p>
            <a:pPr marL="358775" lvl="1" indent="-358775" defTabSz="914400">
              <a:spcBef>
                <a:spcPts val="600"/>
              </a:spcBef>
              <a:spcAft>
                <a:spcPts val="600"/>
              </a:spcAft>
              <a:buClr>
                <a:srgbClr val="FF8200"/>
              </a:buClr>
              <a:buSzTx/>
            </a:pPr>
            <a:r>
              <a:rPr lang="en-AU" sz="1600" kern="1200" dirty="0" smtClean="0">
                <a:solidFill>
                  <a:schemeClr val="tx1"/>
                </a:solidFill>
                <a:latin typeface="Arial" panose="020B0604020202020204" pitchFamily="34" charset="0"/>
                <a:ea typeface="+mn-ea"/>
                <a:cs typeface="Arial" panose="020B0604020202020204" pitchFamily="34" charset="0"/>
              </a:rPr>
              <a:t>Instruction and Training</a:t>
            </a:r>
          </a:p>
          <a:p>
            <a:pPr marL="358775" lvl="1" indent="-358775" defTabSz="914400">
              <a:spcBef>
                <a:spcPts val="600"/>
              </a:spcBef>
              <a:spcAft>
                <a:spcPts val="600"/>
              </a:spcAft>
              <a:buClr>
                <a:srgbClr val="FF8200"/>
              </a:buClr>
              <a:buSzTx/>
            </a:pPr>
            <a:r>
              <a:rPr lang="en-AU" sz="1600" kern="1200" dirty="0" smtClean="0">
                <a:solidFill>
                  <a:schemeClr val="tx1"/>
                </a:solidFill>
                <a:latin typeface="Arial" panose="020B0604020202020204" pitchFamily="34" charset="0"/>
                <a:ea typeface="+mn-ea"/>
                <a:cs typeface="Arial" panose="020B0604020202020204" pitchFamily="34" charset="0"/>
              </a:rPr>
              <a:t>Inspection and Audits</a:t>
            </a:r>
          </a:p>
          <a:p>
            <a:pPr marL="358775" lvl="1" indent="-358775" defTabSz="914400">
              <a:spcBef>
                <a:spcPts val="600"/>
              </a:spcBef>
              <a:spcAft>
                <a:spcPts val="600"/>
              </a:spcAft>
              <a:buClr>
                <a:srgbClr val="FF8200"/>
              </a:buClr>
              <a:buSzTx/>
            </a:pPr>
            <a:r>
              <a:rPr lang="en-US" sz="1600" kern="1200" dirty="0" smtClean="0">
                <a:solidFill>
                  <a:schemeClr val="tx1"/>
                </a:solidFill>
                <a:latin typeface="Arial" panose="020B0604020202020204" pitchFamily="34" charset="0"/>
                <a:ea typeface="+mn-ea"/>
                <a:cs typeface="Arial" panose="020B0604020202020204" pitchFamily="34" charset="0"/>
              </a:rPr>
              <a:t>Monitor </a:t>
            </a:r>
            <a:r>
              <a:rPr lang="en-US" sz="1600" kern="1200" dirty="0">
                <a:solidFill>
                  <a:schemeClr val="tx1"/>
                </a:solidFill>
                <a:latin typeface="Arial" panose="020B0604020202020204" pitchFamily="34" charset="0"/>
                <a:ea typeface="+mn-ea"/>
                <a:cs typeface="Arial" panose="020B0604020202020204" pitchFamily="34" charset="0"/>
              </a:rPr>
              <a:t>and </a:t>
            </a:r>
            <a:r>
              <a:rPr lang="en-US" sz="1600" kern="1200" dirty="0" smtClean="0">
                <a:solidFill>
                  <a:schemeClr val="tx1"/>
                </a:solidFill>
                <a:latin typeface="Arial" panose="020B0604020202020204" pitchFamily="34" charset="0"/>
                <a:ea typeface="+mn-ea"/>
                <a:cs typeface="Arial" panose="020B0604020202020204" pitchFamily="34" charset="0"/>
              </a:rPr>
              <a:t>Review </a:t>
            </a:r>
            <a:r>
              <a:rPr lang="en-AU" sz="1600" kern="1200" dirty="0" smtClean="0">
                <a:solidFill>
                  <a:schemeClr val="tx1"/>
                </a:solidFill>
                <a:latin typeface="Arial" panose="020B0604020202020204" pitchFamily="34" charset="0"/>
                <a:ea typeface="+mn-ea"/>
                <a:cs typeface="Arial" panose="020B0604020202020204" pitchFamily="34" charset="0"/>
              </a:rPr>
              <a:t>for </a:t>
            </a:r>
            <a:r>
              <a:rPr lang="en-AU" sz="1600" kern="1200" dirty="0" smtClean="0">
                <a:solidFill>
                  <a:schemeClr val="tx1"/>
                </a:solidFill>
                <a:latin typeface="Arial" panose="020B0604020202020204" pitchFamily="34" charset="0"/>
                <a:ea typeface="+mn-ea"/>
                <a:cs typeface="Arial" panose="020B0604020202020204" pitchFamily="34" charset="0"/>
              </a:rPr>
              <a:t>Effectiveness.</a:t>
            </a:r>
            <a:endParaRPr lang="en-AU" sz="1600" kern="1200" dirty="0">
              <a:solidFill>
                <a:schemeClr val="tx1"/>
              </a:solidFill>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5B1B3FAE-BC05-4C54-B68F-0E1A88C46634}" type="slidenum">
              <a:rPr lang="en-AU" smtClean="0">
                <a:solidFill>
                  <a:srgbClr val="FFFFFF"/>
                </a:solidFill>
              </a:rPr>
              <a:pPr/>
              <a:t>13</a:t>
            </a:fld>
            <a:endParaRPr lang="en-AU" dirty="0">
              <a:solidFill>
                <a:srgbClr val="FFFFFF"/>
              </a:solidFill>
            </a:endParaRPr>
          </a:p>
        </p:txBody>
      </p:sp>
    </p:spTree>
    <p:extLst>
      <p:ext uri="{BB962C8B-B14F-4D97-AF65-F5344CB8AC3E}">
        <p14:creationId xmlns:p14="http://schemas.microsoft.com/office/powerpoint/2010/main" val="4973573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
            </a:r>
            <a:br>
              <a:rPr lang="en-US" dirty="0">
                <a:solidFill>
                  <a:schemeClr val="accent1"/>
                </a:solidFill>
              </a:rPr>
            </a:br>
            <a:r>
              <a:rPr lang="en-US" dirty="0" smtClean="0">
                <a:solidFill>
                  <a:schemeClr val="accent1"/>
                </a:solidFill>
              </a:rPr>
              <a:t>Worker Reporting an Incident</a:t>
            </a:r>
            <a:endParaRPr lang="en-AU" dirty="0">
              <a:solidFill>
                <a:schemeClr val="accent1"/>
              </a:solidFill>
            </a:endParaRPr>
          </a:p>
        </p:txBody>
      </p:sp>
      <p:sp>
        <p:nvSpPr>
          <p:cNvPr id="3" name="Content Placeholder 2"/>
          <p:cNvSpPr>
            <a:spLocks noGrp="1"/>
          </p:cNvSpPr>
          <p:nvPr>
            <p:ph idx="1"/>
          </p:nvPr>
        </p:nvSpPr>
        <p:spPr>
          <a:xfrm>
            <a:off x="1835696" y="1700808"/>
            <a:ext cx="7056784" cy="4776192"/>
          </a:xfrm>
        </p:spPr>
        <p:txBody>
          <a:bodyPr/>
          <a:lstStyle/>
          <a:p>
            <a:pPr marL="0" indent="0">
              <a:buNone/>
            </a:pPr>
            <a:r>
              <a:rPr lang="en-US" sz="1800" dirty="0" smtClean="0">
                <a:solidFill>
                  <a:schemeClr val="tx1"/>
                </a:solidFill>
                <a:latin typeface="+mj-lt"/>
              </a:rPr>
              <a:t>Where you have been involved in or witnessed an incident, it must be reported to your immediate supervision as soon as practicable.</a:t>
            </a:r>
          </a:p>
          <a:p>
            <a:pPr marL="0" indent="0">
              <a:buNone/>
            </a:pPr>
            <a:r>
              <a:rPr lang="en-US" sz="1800" dirty="0" smtClean="0">
                <a:solidFill>
                  <a:schemeClr val="tx1"/>
                </a:solidFill>
                <a:latin typeface="+mj-lt"/>
              </a:rPr>
              <a:t>An incident report and investigation form should be made available for the worker to complete in </a:t>
            </a:r>
            <a:r>
              <a:rPr lang="en-US" sz="1800" dirty="0">
                <a:solidFill>
                  <a:schemeClr val="tx1"/>
                </a:solidFill>
                <a:latin typeface="+mj-lt"/>
              </a:rPr>
              <a:t>conjunction with their </a:t>
            </a:r>
            <a:r>
              <a:rPr lang="en-US" sz="1800" dirty="0" smtClean="0">
                <a:solidFill>
                  <a:schemeClr val="tx1"/>
                </a:solidFill>
                <a:latin typeface="+mj-lt"/>
              </a:rPr>
              <a:t>supervision stating the following:</a:t>
            </a:r>
          </a:p>
          <a:p>
            <a:pPr marL="0" lvl="1" indent="0">
              <a:buClr>
                <a:schemeClr val="accent1"/>
              </a:buClr>
              <a:buNone/>
            </a:pPr>
            <a:r>
              <a:rPr lang="en-US" sz="1800" dirty="0">
                <a:solidFill>
                  <a:schemeClr val="tx1"/>
                </a:solidFill>
                <a:latin typeface="+mj-lt"/>
                <a:ea typeface="+mn-ea"/>
                <a:cs typeface="+mn-cs"/>
              </a:rPr>
              <a:t>Incident Details</a:t>
            </a:r>
          </a:p>
          <a:p>
            <a:pPr marL="390525" lvl="1" defTabSz="914400">
              <a:spcBef>
                <a:spcPts val="600"/>
              </a:spcBef>
              <a:spcAft>
                <a:spcPts val="600"/>
              </a:spcAft>
              <a:buClr>
                <a:srgbClr val="FF8200"/>
              </a:buClr>
            </a:pPr>
            <a:r>
              <a:rPr lang="en-US" sz="1800" kern="1200" dirty="0">
                <a:solidFill>
                  <a:schemeClr val="tx1"/>
                </a:solidFill>
                <a:latin typeface="Arial" panose="020B0604020202020204" pitchFamily="34" charset="0"/>
                <a:ea typeface="+mn-ea"/>
                <a:cs typeface="Arial" panose="020B0604020202020204" pitchFamily="34" charset="0"/>
              </a:rPr>
              <a:t>D</a:t>
            </a:r>
            <a:r>
              <a:rPr lang="en-US" sz="1800" kern="1200" dirty="0" smtClean="0">
                <a:solidFill>
                  <a:schemeClr val="tx1"/>
                </a:solidFill>
                <a:latin typeface="Arial" panose="020B0604020202020204" pitchFamily="34" charset="0"/>
                <a:ea typeface="+mn-ea"/>
                <a:cs typeface="Arial" panose="020B0604020202020204" pitchFamily="34" charset="0"/>
              </a:rPr>
              <a:t>ate</a:t>
            </a:r>
            <a:r>
              <a:rPr lang="en-US" sz="1800" kern="1200" dirty="0" smtClean="0">
                <a:solidFill>
                  <a:schemeClr val="tx1"/>
                </a:solidFill>
                <a:latin typeface="Arial" panose="020B0604020202020204" pitchFamily="34" charset="0"/>
                <a:ea typeface="+mn-ea"/>
                <a:cs typeface="Arial" panose="020B0604020202020204" pitchFamily="34" charset="0"/>
              </a:rPr>
              <a:t>, time, location of incident and the person reporting the incident</a:t>
            </a:r>
          </a:p>
          <a:p>
            <a:pPr marL="0" lvl="1" indent="0">
              <a:buClr>
                <a:schemeClr val="accent1"/>
              </a:buClr>
              <a:buNone/>
            </a:pPr>
            <a:r>
              <a:rPr lang="en-US" sz="1800" dirty="0">
                <a:solidFill>
                  <a:schemeClr val="tx1"/>
                </a:solidFill>
                <a:latin typeface="+mj-lt"/>
                <a:ea typeface="+mn-ea"/>
                <a:cs typeface="+mn-cs"/>
              </a:rPr>
              <a:t>Incident Type</a:t>
            </a:r>
          </a:p>
          <a:p>
            <a:pPr marL="390525" lvl="1" defTabSz="914400">
              <a:spcBef>
                <a:spcPts val="600"/>
              </a:spcBef>
              <a:spcAft>
                <a:spcPts val="600"/>
              </a:spcAft>
              <a:buClr>
                <a:srgbClr val="FF8200"/>
              </a:buClr>
            </a:pPr>
            <a:r>
              <a:rPr lang="en-US" sz="1800" dirty="0">
                <a:solidFill>
                  <a:schemeClr val="tx1"/>
                </a:solidFill>
                <a:ea typeface="+mn-ea"/>
                <a:cs typeface="+mn-cs"/>
              </a:rPr>
              <a:t>B</a:t>
            </a:r>
            <a:r>
              <a:rPr lang="en-US" sz="1800" dirty="0" smtClean="0">
                <a:solidFill>
                  <a:schemeClr val="tx1"/>
                </a:solidFill>
                <a:ea typeface="+mn-ea"/>
                <a:cs typeface="+mn-cs"/>
              </a:rPr>
              <a:t>ullying</a:t>
            </a:r>
            <a:r>
              <a:rPr lang="en-US" sz="1800" dirty="0">
                <a:solidFill>
                  <a:schemeClr val="tx1"/>
                </a:solidFill>
                <a:ea typeface="+mn-ea"/>
                <a:cs typeface="+mn-cs"/>
              </a:rPr>
              <a:t>, harassment or discrimination, injuries, </a:t>
            </a:r>
            <a:r>
              <a:rPr lang="en-US" sz="1800" dirty="0" smtClean="0">
                <a:solidFill>
                  <a:schemeClr val="tx1"/>
                </a:solidFill>
                <a:ea typeface="+mn-ea"/>
                <a:cs typeface="+mn-cs"/>
              </a:rPr>
              <a:t>near </a:t>
            </a:r>
            <a:r>
              <a:rPr lang="en-US" sz="1800" dirty="0">
                <a:solidFill>
                  <a:schemeClr val="tx1"/>
                </a:solidFill>
                <a:ea typeface="+mn-ea"/>
                <a:cs typeface="+mn-cs"/>
              </a:rPr>
              <a:t>miss </a:t>
            </a:r>
            <a:r>
              <a:rPr lang="en-US" sz="1800" dirty="0" smtClean="0">
                <a:solidFill>
                  <a:schemeClr val="tx1"/>
                </a:solidFill>
                <a:ea typeface="+mn-ea"/>
                <a:cs typeface="+mn-cs"/>
              </a:rPr>
              <a:t>events</a:t>
            </a:r>
            <a:r>
              <a:rPr lang="en-US" sz="1800" kern="1200" dirty="0">
                <a:solidFill>
                  <a:schemeClr val="tx1"/>
                </a:solidFill>
                <a:latin typeface="Arial" panose="020B0604020202020204" pitchFamily="34" charset="0"/>
                <a:ea typeface="+mn-ea"/>
                <a:cs typeface="Arial" panose="020B0604020202020204" pitchFamily="34" charset="0"/>
              </a:rPr>
              <a:t> </a:t>
            </a:r>
            <a:r>
              <a:rPr lang="en-US" sz="1800" kern="1200" dirty="0" smtClean="0">
                <a:solidFill>
                  <a:schemeClr val="tx1"/>
                </a:solidFill>
                <a:latin typeface="Arial" panose="020B0604020202020204" pitchFamily="34" charset="0"/>
                <a:ea typeface="+mn-ea"/>
                <a:cs typeface="Arial" panose="020B0604020202020204" pitchFamily="34" charset="0"/>
              </a:rPr>
              <a:t>and damage to plant or environmental harm</a:t>
            </a:r>
          </a:p>
          <a:p>
            <a:pPr marL="0" lvl="1" indent="0">
              <a:buClr>
                <a:schemeClr val="accent1"/>
              </a:buClr>
              <a:buNone/>
            </a:pPr>
            <a:r>
              <a:rPr lang="en-US" sz="1800" dirty="0">
                <a:solidFill>
                  <a:schemeClr val="tx1"/>
                </a:solidFill>
                <a:latin typeface="+mj-lt"/>
                <a:ea typeface="+mn-ea"/>
                <a:cs typeface="+mn-cs"/>
              </a:rPr>
              <a:t>Injured Persons Details (where required)</a:t>
            </a:r>
          </a:p>
          <a:p>
            <a:pPr marL="390525" lvl="1" defTabSz="914400">
              <a:spcBef>
                <a:spcPts val="600"/>
              </a:spcBef>
              <a:spcAft>
                <a:spcPts val="600"/>
              </a:spcAft>
              <a:buClr>
                <a:srgbClr val="FF8200"/>
              </a:buClr>
            </a:pPr>
            <a:r>
              <a:rPr lang="en-AU" sz="1800" kern="1200" dirty="0">
                <a:solidFill>
                  <a:schemeClr val="tx1"/>
                </a:solidFill>
                <a:latin typeface="Arial" panose="020B0604020202020204" pitchFamily="34" charset="0"/>
                <a:ea typeface="+mn-ea"/>
                <a:cs typeface="Arial" panose="020B0604020202020204" pitchFamily="34" charset="0"/>
              </a:rPr>
              <a:t>N</a:t>
            </a:r>
            <a:r>
              <a:rPr lang="en-AU" sz="1800" kern="1200" dirty="0" smtClean="0">
                <a:solidFill>
                  <a:schemeClr val="tx1"/>
                </a:solidFill>
                <a:latin typeface="Arial" panose="020B0604020202020204" pitchFamily="34" charset="0"/>
                <a:ea typeface="+mn-ea"/>
                <a:cs typeface="Arial" panose="020B0604020202020204" pitchFamily="34" charset="0"/>
              </a:rPr>
              <a:t>ame </a:t>
            </a:r>
            <a:r>
              <a:rPr lang="en-AU" sz="1800" kern="1200" dirty="0" smtClean="0">
                <a:solidFill>
                  <a:schemeClr val="tx1"/>
                </a:solidFill>
                <a:latin typeface="Arial" panose="020B0604020202020204" pitchFamily="34" charset="0"/>
                <a:ea typeface="+mn-ea"/>
                <a:cs typeface="Arial" panose="020B0604020202020204" pitchFamily="34" charset="0"/>
              </a:rPr>
              <a:t>and job description</a:t>
            </a:r>
            <a:endParaRPr lang="en-US" sz="1800" kern="1200" dirty="0" smtClean="0">
              <a:solidFill>
                <a:schemeClr val="tx1"/>
              </a:solidFill>
              <a:latin typeface="Arial" panose="020B0604020202020204" pitchFamily="34" charset="0"/>
              <a:ea typeface="+mn-ea"/>
              <a:cs typeface="Arial" panose="020B0604020202020204" pitchFamily="34" charset="0"/>
            </a:endParaRPr>
          </a:p>
          <a:p>
            <a:endParaRPr lang="en-US" sz="1600" dirty="0">
              <a:solidFill>
                <a:schemeClr val="tx1"/>
              </a:solidFill>
              <a:latin typeface="+mj-lt"/>
            </a:endParaRPr>
          </a:p>
        </p:txBody>
      </p:sp>
      <p:sp>
        <p:nvSpPr>
          <p:cNvPr id="4" name="Slide Number Placeholder 3"/>
          <p:cNvSpPr>
            <a:spLocks noGrp="1"/>
          </p:cNvSpPr>
          <p:nvPr>
            <p:ph type="sldNum" sz="quarter" idx="10"/>
          </p:nvPr>
        </p:nvSpPr>
        <p:spPr/>
        <p:txBody>
          <a:bodyPr/>
          <a:lstStyle/>
          <a:p>
            <a:fld id="{5B1B3FAE-BC05-4C54-B68F-0E1A88C46634}" type="slidenum">
              <a:rPr lang="en-AU" smtClean="0">
                <a:solidFill>
                  <a:srgbClr val="FFFFFF"/>
                </a:solidFill>
              </a:rPr>
              <a:pPr/>
              <a:t>14</a:t>
            </a:fld>
            <a:endParaRPr lang="en-AU" dirty="0">
              <a:solidFill>
                <a:srgbClr val="FFFFFF"/>
              </a:solidFill>
            </a:endParaRPr>
          </a:p>
        </p:txBody>
      </p:sp>
    </p:spTree>
    <p:extLst>
      <p:ext uri="{BB962C8B-B14F-4D97-AF65-F5344CB8AC3E}">
        <p14:creationId xmlns:p14="http://schemas.microsoft.com/office/powerpoint/2010/main" val="2287132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
            </a:r>
            <a:br>
              <a:rPr lang="en-US" dirty="0">
                <a:solidFill>
                  <a:schemeClr val="accent1"/>
                </a:solidFill>
              </a:rPr>
            </a:br>
            <a:r>
              <a:rPr lang="en-US" dirty="0">
                <a:solidFill>
                  <a:srgbClr val="FF8200"/>
                </a:solidFill>
              </a:rPr>
              <a:t>Worker </a:t>
            </a:r>
            <a:r>
              <a:rPr lang="en-US" dirty="0" smtClean="0">
                <a:solidFill>
                  <a:schemeClr val="accent1"/>
                </a:solidFill>
              </a:rPr>
              <a:t>Reporting an Incident</a:t>
            </a:r>
            <a:endParaRPr lang="en-AU" dirty="0">
              <a:solidFill>
                <a:schemeClr val="accent1"/>
              </a:solidFill>
            </a:endParaRPr>
          </a:p>
        </p:txBody>
      </p:sp>
      <p:sp>
        <p:nvSpPr>
          <p:cNvPr id="3" name="Content Placeholder 2"/>
          <p:cNvSpPr>
            <a:spLocks noGrp="1"/>
          </p:cNvSpPr>
          <p:nvPr>
            <p:ph idx="1"/>
          </p:nvPr>
        </p:nvSpPr>
        <p:spPr>
          <a:xfrm>
            <a:off x="1835696" y="1700808"/>
            <a:ext cx="7056784" cy="4776192"/>
          </a:xfrm>
        </p:spPr>
        <p:txBody>
          <a:bodyPr/>
          <a:lstStyle/>
          <a:p>
            <a:pPr marL="0" lvl="1" indent="0">
              <a:buClr>
                <a:srgbClr val="FF8200"/>
              </a:buClr>
              <a:buNone/>
            </a:pPr>
            <a:r>
              <a:rPr lang="en-US" sz="1800" dirty="0">
                <a:solidFill>
                  <a:prstClr val="black"/>
                </a:solidFill>
                <a:ea typeface="+mn-ea"/>
                <a:cs typeface="+mn-cs"/>
              </a:rPr>
              <a:t>Injury Details</a:t>
            </a:r>
          </a:p>
          <a:p>
            <a:pPr marL="390525" lvl="1" defTabSz="914400">
              <a:spcBef>
                <a:spcPts val="600"/>
              </a:spcBef>
              <a:spcAft>
                <a:spcPts val="600"/>
              </a:spcAft>
              <a:buClr>
                <a:srgbClr val="FF8200"/>
              </a:buClr>
            </a:pPr>
            <a:r>
              <a:rPr lang="en-AU" sz="1800" kern="1200" dirty="0">
                <a:solidFill>
                  <a:prstClr val="black"/>
                </a:solidFill>
                <a:latin typeface="Arial" panose="020B0604020202020204" pitchFamily="34" charset="0"/>
                <a:ea typeface="+mn-ea"/>
                <a:cs typeface="Arial" panose="020B0604020202020204" pitchFamily="34" charset="0"/>
              </a:rPr>
              <a:t>T</a:t>
            </a:r>
            <a:r>
              <a:rPr lang="en-AU" sz="1800" kern="1200" dirty="0" smtClean="0">
                <a:solidFill>
                  <a:prstClr val="black"/>
                </a:solidFill>
                <a:latin typeface="Arial" panose="020B0604020202020204" pitchFamily="34" charset="0"/>
                <a:ea typeface="+mn-ea"/>
                <a:cs typeface="Arial" panose="020B0604020202020204" pitchFamily="34" charset="0"/>
              </a:rPr>
              <a:t>ype </a:t>
            </a:r>
            <a:r>
              <a:rPr lang="en-AU" sz="1800" kern="1200" dirty="0">
                <a:solidFill>
                  <a:prstClr val="black"/>
                </a:solidFill>
                <a:latin typeface="Arial" panose="020B0604020202020204" pitchFamily="34" charset="0"/>
                <a:ea typeface="+mn-ea"/>
                <a:cs typeface="Arial" panose="020B0604020202020204" pitchFamily="34" charset="0"/>
              </a:rPr>
              <a:t>and location of injury / </a:t>
            </a:r>
            <a:r>
              <a:rPr lang="en-AU" sz="1800" kern="1200" dirty="0" smtClean="0">
                <a:solidFill>
                  <a:schemeClr val="tx1"/>
                </a:solidFill>
                <a:latin typeface="Arial" panose="020B0604020202020204" pitchFamily="34" charset="0"/>
                <a:ea typeface="+mn-ea"/>
                <a:cs typeface="Arial" panose="020B0604020202020204" pitchFamily="34" charset="0"/>
              </a:rPr>
              <a:t>illness</a:t>
            </a:r>
            <a:endParaRPr lang="en-US" sz="1800" kern="1200" dirty="0">
              <a:solidFill>
                <a:schemeClr val="tx1"/>
              </a:solidFill>
              <a:latin typeface="Arial" panose="020B0604020202020204" pitchFamily="34" charset="0"/>
              <a:ea typeface="+mn-ea"/>
              <a:cs typeface="Arial" panose="020B0604020202020204" pitchFamily="34" charset="0"/>
            </a:endParaRPr>
          </a:p>
          <a:p>
            <a:pPr marL="0" lvl="1" indent="0">
              <a:buClr>
                <a:schemeClr val="accent1"/>
              </a:buClr>
              <a:buNone/>
            </a:pPr>
            <a:r>
              <a:rPr lang="en-US" sz="1800" dirty="0" smtClean="0">
                <a:solidFill>
                  <a:schemeClr val="tx1"/>
                </a:solidFill>
                <a:latin typeface="+mj-lt"/>
                <a:ea typeface="+mn-ea"/>
                <a:cs typeface="+mn-cs"/>
              </a:rPr>
              <a:t>Medical </a:t>
            </a:r>
            <a:r>
              <a:rPr lang="en-US" sz="1800" dirty="0">
                <a:solidFill>
                  <a:schemeClr val="tx1"/>
                </a:solidFill>
                <a:latin typeface="+mj-lt"/>
                <a:ea typeface="+mn-ea"/>
                <a:cs typeface="+mn-cs"/>
              </a:rPr>
              <a:t>Treatment</a:t>
            </a:r>
          </a:p>
          <a:p>
            <a:pPr marL="390525" lvl="1" defTabSz="914400">
              <a:spcBef>
                <a:spcPts val="600"/>
              </a:spcBef>
              <a:spcAft>
                <a:spcPts val="600"/>
              </a:spcAft>
              <a:buClr>
                <a:srgbClr val="FF8200"/>
              </a:buClr>
            </a:pPr>
            <a:r>
              <a:rPr lang="en-US" sz="1800" kern="1200" dirty="0">
                <a:solidFill>
                  <a:schemeClr val="tx1"/>
                </a:solidFill>
                <a:latin typeface="Arial" panose="020B0604020202020204" pitchFamily="34" charset="0"/>
                <a:ea typeface="+mn-ea"/>
                <a:cs typeface="Arial" panose="020B0604020202020204" pitchFamily="34" charset="0"/>
              </a:rPr>
              <a:t>F</a:t>
            </a:r>
            <a:r>
              <a:rPr lang="en-US" sz="1800" kern="1200" dirty="0" smtClean="0">
                <a:solidFill>
                  <a:schemeClr val="tx1"/>
                </a:solidFill>
                <a:latin typeface="Arial" panose="020B0604020202020204" pitchFamily="34" charset="0"/>
                <a:ea typeface="+mn-ea"/>
                <a:cs typeface="Arial" panose="020B0604020202020204" pitchFamily="34" charset="0"/>
              </a:rPr>
              <a:t>irst </a:t>
            </a:r>
            <a:r>
              <a:rPr lang="en-US" sz="1800" kern="1200" dirty="0" smtClean="0">
                <a:solidFill>
                  <a:schemeClr val="tx1"/>
                </a:solidFill>
                <a:latin typeface="Arial" panose="020B0604020202020204" pitchFamily="34" charset="0"/>
                <a:ea typeface="+mn-ea"/>
                <a:cs typeface="Arial" panose="020B0604020202020204" pitchFamily="34" charset="0"/>
              </a:rPr>
              <a:t>aid, ambulance, medical treatment or hospital </a:t>
            </a:r>
            <a:br>
              <a:rPr lang="en-US" sz="1800" kern="1200" dirty="0" smtClean="0">
                <a:solidFill>
                  <a:schemeClr val="tx1"/>
                </a:solidFill>
                <a:latin typeface="Arial" panose="020B0604020202020204" pitchFamily="34" charset="0"/>
                <a:ea typeface="+mn-ea"/>
                <a:cs typeface="Arial" panose="020B0604020202020204" pitchFamily="34" charset="0"/>
              </a:rPr>
            </a:br>
            <a:r>
              <a:rPr lang="en-US" sz="1800" kern="1200" dirty="0" smtClean="0">
                <a:solidFill>
                  <a:schemeClr val="tx1"/>
                </a:solidFill>
                <a:latin typeface="Arial" panose="020B0604020202020204" pitchFamily="34" charset="0"/>
                <a:ea typeface="+mn-ea"/>
                <a:cs typeface="Arial" panose="020B0604020202020204" pitchFamily="34" charset="0"/>
              </a:rPr>
              <a:t>(include the name of the clinic or hospital that the worker is treated at)</a:t>
            </a:r>
          </a:p>
          <a:p>
            <a:pPr marL="0" lvl="1" indent="0">
              <a:buClr>
                <a:schemeClr val="accent1"/>
              </a:buClr>
              <a:buNone/>
            </a:pPr>
            <a:r>
              <a:rPr lang="en-US" sz="1800" dirty="0">
                <a:solidFill>
                  <a:schemeClr val="tx1"/>
                </a:solidFill>
                <a:latin typeface="+mj-lt"/>
                <a:ea typeface="+mn-ea"/>
                <a:cs typeface="+mn-cs"/>
              </a:rPr>
              <a:t>Description of the Incident</a:t>
            </a:r>
          </a:p>
          <a:p>
            <a:pPr marL="390525" lvl="1" defTabSz="914400">
              <a:spcBef>
                <a:spcPts val="600"/>
              </a:spcBef>
              <a:spcAft>
                <a:spcPts val="600"/>
              </a:spcAft>
              <a:buClr>
                <a:srgbClr val="FF8200"/>
              </a:buClr>
            </a:pPr>
            <a:r>
              <a:rPr lang="en-US" sz="1800" kern="1200" dirty="0">
                <a:solidFill>
                  <a:schemeClr val="tx1"/>
                </a:solidFill>
                <a:latin typeface="Arial" panose="020B0604020202020204" pitchFamily="34" charset="0"/>
                <a:ea typeface="+mn-ea"/>
                <a:cs typeface="Arial" panose="020B0604020202020204" pitchFamily="34" charset="0"/>
              </a:rPr>
              <a:t>P</a:t>
            </a:r>
            <a:r>
              <a:rPr lang="en-US" sz="1800" kern="1200" dirty="0" smtClean="0">
                <a:solidFill>
                  <a:schemeClr val="tx1"/>
                </a:solidFill>
                <a:latin typeface="Arial" panose="020B0604020202020204" pitchFamily="34" charset="0"/>
                <a:ea typeface="+mn-ea"/>
                <a:cs typeface="Arial" panose="020B0604020202020204" pitchFamily="34" charset="0"/>
              </a:rPr>
              <a:t>rovide </a:t>
            </a:r>
            <a:r>
              <a:rPr lang="en-US" sz="1800" kern="1200" dirty="0" smtClean="0">
                <a:solidFill>
                  <a:schemeClr val="tx1"/>
                </a:solidFill>
                <a:latin typeface="Arial" panose="020B0604020202020204" pitchFamily="34" charset="0"/>
                <a:ea typeface="+mn-ea"/>
                <a:cs typeface="Arial" panose="020B0604020202020204" pitchFamily="34" charset="0"/>
              </a:rPr>
              <a:t>a description of what happened during the incident</a:t>
            </a:r>
          </a:p>
          <a:p>
            <a:pPr marL="390525" lvl="1" defTabSz="914400">
              <a:spcBef>
                <a:spcPts val="600"/>
              </a:spcBef>
              <a:spcAft>
                <a:spcPts val="600"/>
              </a:spcAft>
              <a:buClr>
                <a:srgbClr val="FF8200"/>
              </a:buClr>
            </a:pPr>
            <a:r>
              <a:rPr lang="en-US" sz="1800" kern="1200" dirty="0">
                <a:solidFill>
                  <a:schemeClr val="tx1"/>
                </a:solidFill>
                <a:latin typeface="Arial" panose="020B0604020202020204" pitchFamily="34" charset="0"/>
                <a:ea typeface="+mn-ea"/>
                <a:cs typeface="Arial" panose="020B0604020202020204" pitchFamily="34" charset="0"/>
              </a:rPr>
              <a:t>P</a:t>
            </a:r>
            <a:r>
              <a:rPr lang="en-US" sz="1800" kern="1200" dirty="0" smtClean="0">
                <a:solidFill>
                  <a:schemeClr val="tx1"/>
                </a:solidFill>
                <a:latin typeface="Arial" panose="020B0604020202020204" pitchFamily="34" charset="0"/>
                <a:ea typeface="+mn-ea"/>
                <a:cs typeface="Arial" panose="020B0604020202020204" pitchFamily="34" charset="0"/>
              </a:rPr>
              <a:t>rovide </a:t>
            </a:r>
            <a:r>
              <a:rPr lang="en-US" sz="1800" kern="1200" dirty="0" smtClean="0">
                <a:solidFill>
                  <a:schemeClr val="tx1"/>
                </a:solidFill>
                <a:latin typeface="Arial" panose="020B0604020202020204" pitchFamily="34" charset="0"/>
                <a:ea typeface="+mn-ea"/>
                <a:cs typeface="Arial" panose="020B0604020202020204" pitchFamily="34" charset="0"/>
              </a:rPr>
              <a:t>a description of </a:t>
            </a:r>
            <a:r>
              <a:rPr lang="en-AU" sz="1800" kern="1200" dirty="0" smtClean="0">
                <a:solidFill>
                  <a:schemeClr val="tx1"/>
                </a:solidFill>
                <a:latin typeface="Arial" panose="020B0604020202020204" pitchFamily="34" charset="0"/>
                <a:ea typeface="+mn-ea"/>
                <a:cs typeface="Arial" panose="020B0604020202020204" pitchFamily="34" charset="0"/>
              </a:rPr>
              <a:t>any property damage and or environmental </a:t>
            </a:r>
            <a:r>
              <a:rPr lang="en-AU" sz="1800" kern="1200" dirty="0" smtClean="0">
                <a:solidFill>
                  <a:schemeClr val="tx1"/>
                </a:solidFill>
                <a:latin typeface="Arial" panose="020B0604020202020204" pitchFamily="34" charset="0"/>
                <a:ea typeface="+mn-ea"/>
                <a:cs typeface="Arial" panose="020B0604020202020204" pitchFamily="34" charset="0"/>
              </a:rPr>
              <a:t>harm.</a:t>
            </a:r>
            <a:endParaRPr lang="en-US" sz="1800" kern="1200" dirty="0" smtClean="0">
              <a:solidFill>
                <a:schemeClr val="tx1"/>
              </a:solidFill>
              <a:latin typeface="Arial" panose="020B0604020202020204" pitchFamily="34" charset="0"/>
              <a:ea typeface="+mn-ea"/>
              <a:cs typeface="Arial" panose="020B0604020202020204" pitchFamily="34" charset="0"/>
            </a:endParaRPr>
          </a:p>
          <a:p>
            <a:endParaRPr lang="en-US" sz="1600" dirty="0">
              <a:solidFill>
                <a:srgbClr val="3F3F41"/>
              </a:solidFill>
              <a:latin typeface="+mj-lt"/>
            </a:endParaRPr>
          </a:p>
        </p:txBody>
      </p:sp>
      <p:sp>
        <p:nvSpPr>
          <p:cNvPr id="4" name="Slide Number Placeholder 3"/>
          <p:cNvSpPr>
            <a:spLocks noGrp="1"/>
          </p:cNvSpPr>
          <p:nvPr>
            <p:ph type="sldNum" sz="quarter" idx="10"/>
          </p:nvPr>
        </p:nvSpPr>
        <p:spPr/>
        <p:txBody>
          <a:bodyPr/>
          <a:lstStyle/>
          <a:p>
            <a:fld id="{5B1B3FAE-BC05-4C54-B68F-0E1A88C46634}" type="slidenum">
              <a:rPr lang="en-AU" smtClean="0">
                <a:solidFill>
                  <a:srgbClr val="FFFFFF"/>
                </a:solidFill>
              </a:rPr>
              <a:pPr/>
              <a:t>15</a:t>
            </a:fld>
            <a:endParaRPr lang="en-AU" dirty="0">
              <a:solidFill>
                <a:srgbClr val="FFFFFF"/>
              </a:solidFill>
            </a:endParaRPr>
          </a:p>
        </p:txBody>
      </p:sp>
    </p:spTree>
    <p:extLst>
      <p:ext uri="{BB962C8B-B14F-4D97-AF65-F5344CB8AC3E}">
        <p14:creationId xmlns:p14="http://schemas.microsoft.com/office/powerpoint/2010/main" val="41676130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smtClean="0">
                <a:solidFill>
                  <a:schemeClr val="accent1"/>
                </a:solidFill>
                <a:latin typeface="+mj-lt"/>
                <a:ea typeface="+mj-ea"/>
                <a:cs typeface="+mj-cs"/>
              </a:rPr>
              <a:t>Immediate Actions</a:t>
            </a:r>
            <a:endParaRPr lang="en-AU" dirty="0">
              <a:solidFill>
                <a:schemeClr val="accent1"/>
              </a:solidFill>
            </a:endParaRPr>
          </a:p>
        </p:txBody>
      </p:sp>
      <p:sp>
        <p:nvSpPr>
          <p:cNvPr id="3" name="Content Placeholder 2"/>
          <p:cNvSpPr>
            <a:spLocks noGrp="1"/>
          </p:cNvSpPr>
          <p:nvPr>
            <p:ph idx="1"/>
          </p:nvPr>
        </p:nvSpPr>
        <p:spPr>
          <a:xfrm>
            <a:off x="1835696" y="1700808"/>
            <a:ext cx="7200800" cy="4776192"/>
          </a:xfrm>
        </p:spPr>
        <p:txBody>
          <a:bodyPr/>
          <a:lstStyle/>
          <a:p>
            <a:pPr marL="0" lvl="1" indent="0" defTabSz="914400">
              <a:spcBef>
                <a:spcPts val="300"/>
              </a:spcBef>
              <a:spcAft>
                <a:spcPts val="600"/>
              </a:spcAft>
              <a:buClr>
                <a:srgbClr val="FF8200"/>
              </a:buClr>
              <a:buSzTx/>
              <a:buNone/>
              <a:tabLst>
                <a:tab pos="457200" algn="l"/>
                <a:tab pos="685800" algn="l"/>
                <a:tab pos="730885" algn="l"/>
              </a:tabLst>
            </a:pPr>
            <a:r>
              <a:rPr lang="en-AU" sz="1800" kern="1200" dirty="0" smtClean="0">
                <a:solidFill>
                  <a:schemeClr val="tx1"/>
                </a:solidFill>
                <a:latin typeface="Arial" panose="020B0604020202020204" pitchFamily="34" charset="0"/>
                <a:ea typeface="+mn-ea"/>
                <a:cs typeface="Arial" panose="020B0604020202020204" pitchFamily="34" charset="0"/>
              </a:rPr>
              <a:t>Where a supervisor has been made aware of </a:t>
            </a:r>
            <a:r>
              <a:rPr lang="en-AU" sz="1800" kern="1200" dirty="0" smtClean="0">
                <a:solidFill>
                  <a:schemeClr val="tx1"/>
                </a:solidFill>
                <a:latin typeface="Arial" panose="020B0604020202020204" pitchFamily="34" charset="0"/>
                <a:ea typeface="+mn-ea"/>
                <a:cs typeface="Arial" panose="020B0604020202020204" pitchFamily="34" charset="0"/>
              </a:rPr>
              <a:t>an </a:t>
            </a:r>
            <a:r>
              <a:rPr lang="en-AU" sz="1800" kern="1200" dirty="0" smtClean="0">
                <a:solidFill>
                  <a:schemeClr val="tx1"/>
                </a:solidFill>
                <a:latin typeface="Arial" panose="020B0604020202020204" pitchFamily="34" charset="0"/>
                <a:ea typeface="+mn-ea"/>
                <a:cs typeface="Arial" panose="020B0604020202020204" pitchFamily="34" charset="0"/>
              </a:rPr>
              <a:t>incident, they should notify </a:t>
            </a:r>
            <a:r>
              <a:rPr lang="en-AU" sz="1800" kern="1200" dirty="0">
                <a:solidFill>
                  <a:schemeClr val="tx1"/>
                </a:solidFill>
                <a:latin typeface="Arial" panose="020B0604020202020204" pitchFamily="34" charset="0"/>
                <a:ea typeface="+mn-ea"/>
                <a:cs typeface="Arial" panose="020B0604020202020204" pitchFamily="34" charset="0"/>
              </a:rPr>
              <a:t>key </a:t>
            </a:r>
            <a:r>
              <a:rPr lang="en-AU" sz="1800" kern="1200" dirty="0" smtClean="0">
                <a:solidFill>
                  <a:schemeClr val="tx1"/>
                </a:solidFill>
                <a:latin typeface="Arial" panose="020B0604020202020204" pitchFamily="34" charset="0"/>
                <a:ea typeface="+mn-ea"/>
                <a:cs typeface="Arial" panose="020B0604020202020204" pitchFamily="34" charset="0"/>
              </a:rPr>
              <a:t>personnel (depending on the seriousness of the incident) as soon as they have been informed the event.</a:t>
            </a:r>
          </a:p>
          <a:p>
            <a:pPr marL="0" lvl="1" indent="0" defTabSz="914400">
              <a:spcBef>
                <a:spcPts val="300"/>
              </a:spcBef>
              <a:spcAft>
                <a:spcPts val="600"/>
              </a:spcAft>
              <a:buClr>
                <a:srgbClr val="FF8200"/>
              </a:buClr>
              <a:buSzTx/>
              <a:buNone/>
              <a:tabLst>
                <a:tab pos="457200" algn="l"/>
                <a:tab pos="685800" algn="l"/>
                <a:tab pos="730885" algn="l"/>
              </a:tabLst>
            </a:pPr>
            <a:r>
              <a:rPr lang="en-AU" sz="1800" kern="1200" dirty="0" smtClean="0">
                <a:solidFill>
                  <a:schemeClr val="tx1"/>
                </a:solidFill>
                <a:latin typeface="Arial" panose="020B0604020202020204" pitchFamily="34" charset="0"/>
                <a:ea typeface="+mn-ea"/>
                <a:cs typeface="Arial" panose="020B0604020202020204" pitchFamily="34" charset="0"/>
              </a:rPr>
              <a:t>Inspect and (if required) secure the site and make the area, plant </a:t>
            </a:r>
            <a:r>
              <a:rPr lang="en-AU" sz="1800" kern="1200" dirty="0">
                <a:solidFill>
                  <a:schemeClr val="tx1"/>
                </a:solidFill>
                <a:latin typeface="Arial" panose="020B0604020202020204" pitchFamily="34" charset="0"/>
                <a:ea typeface="+mn-ea"/>
                <a:cs typeface="Arial" panose="020B0604020202020204" pitchFamily="34" charset="0"/>
              </a:rPr>
              <a:t>or </a:t>
            </a:r>
            <a:r>
              <a:rPr lang="en-AU" sz="1800" kern="1200" dirty="0" smtClean="0">
                <a:solidFill>
                  <a:schemeClr val="tx1"/>
                </a:solidFill>
                <a:latin typeface="Arial" panose="020B0604020202020204" pitchFamily="34" charset="0"/>
                <a:ea typeface="+mn-ea"/>
                <a:cs typeface="Arial" panose="020B0604020202020204" pitchFamily="34" charset="0"/>
              </a:rPr>
              <a:t>equipment safe and ensure </a:t>
            </a:r>
            <a:r>
              <a:rPr lang="en-AU" sz="1800" kern="1200" dirty="0">
                <a:solidFill>
                  <a:schemeClr val="tx1"/>
                </a:solidFill>
                <a:latin typeface="Arial" panose="020B0604020202020204" pitchFamily="34" charset="0"/>
                <a:ea typeface="+mn-ea"/>
                <a:cs typeface="Arial" panose="020B0604020202020204" pitchFamily="34" charset="0"/>
              </a:rPr>
              <a:t>that </a:t>
            </a:r>
            <a:r>
              <a:rPr lang="en-AU" sz="1800" kern="1200" dirty="0" smtClean="0">
                <a:solidFill>
                  <a:schemeClr val="tx1"/>
                </a:solidFill>
                <a:latin typeface="Arial" panose="020B0604020202020204" pitchFamily="34" charset="0"/>
                <a:ea typeface="+mn-ea"/>
                <a:cs typeface="Arial" panose="020B0604020202020204" pitchFamily="34" charset="0"/>
              </a:rPr>
              <a:t>there</a:t>
            </a:r>
            <a:r>
              <a:rPr lang="en-AU" sz="1800" kern="1200" dirty="0" smtClean="0">
                <a:solidFill>
                  <a:srgbClr val="FF0000"/>
                </a:solidFill>
                <a:latin typeface="Arial" panose="020B0604020202020204" pitchFamily="34" charset="0"/>
                <a:ea typeface="+mn-ea"/>
                <a:cs typeface="Arial" panose="020B0604020202020204" pitchFamily="34" charset="0"/>
              </a:rPr>
              <a:t> </a:t>
            </a:r>
            <a:r>
              <a:rPr lang="en-AU" sz="1800" kern="1200" dirty="0" smtClean="0">
                <a:solidFill>
                  <a:schemeClr val="tx1"/>
                </a:solidFill>
                <a:latin typeface="Arial" panose="020B0604020202020204" pitchFamily="34" charset="0"/>
                <a:ea typeface="+mn-ea"/>
                <a:cs typeface="Arial" panose="020B0604020202020204" pitchFamily="34" charset="0"/>
              </a:rPr>
              <a:t>are no </a:t>
            </a:r>
            <a:r>
              <a:rPr lang="en-AU" sz="1800" kern="1200" dirty="0">
                <a:solidFill>
                  <a:schemeClr val="tx1"/>
                </a:solidFill>
                <a:latin typeface="Arial" panose="020B0604020202020204" pitchFamily="34" charset="0"/>
                <a:ea typeface="+mn-ea"/>
                <a:cs typeface="Arial" panose="020B0604020202020204" pitchFamily="34" charset="0"/>
              </a:rPr>
              <a:t>further </a:t>
            </a:r>
            <a:r>
              <a:rPr lang="en-AU" sz="1800" kern="1200" dirty="0" smtClean="0">
                <a:solidFill>
                  <a:schemeClr val="tx1"/>
                </a:solidFill>
                <a:latin typeface="Arial" panose="020B0604020202020204" pitchFamily="34" charset="0"/>
                <a:ea typeface="+mn-ea"/>
                <a:cs typeface="Arial" panose="020B0604020202020204" pitchFamily="34" charset="0"/>
              </a:rPr>
              <a:t>hazards or </a:t>
            </a:r>
            <a:r>
              <a:rPr lang="en-AU" sz="1800" kern="1200" dirty="0">
                <a:solidFill>
                  <a:schemeClr val="tx1"/>
                </a:solidFill>
                <a:latin typeface="Arial" panose="020B0604020202020204" pitchFamily="34" charset="0"/>
                <a:ea typeface="+mn-ea"/>
                <a:cs typeface="Arial" panose="020B0604020202020204" pitchFamily="34" charset="0"/>
              </a:rPr>
              <a:t>risk </a:t>
            </a:r>
            <a:r>
              <a:rPr lang="en-AU" sz="1800" kern="1200" dirty="0" smtClean="0">
                <a:solidFill>
                  <a:schemeClr val="tx1"/>
                </a:solidFill>
                <a:latin typeface="Arial" panose="020B0604020202020204" pitchFamily="34" charset="0"/>
                <a:ea typeface="+mn-ea"/>
                <a:cs typeface="Arial" panose="020B0604020202020204" pitchFamily="34" charset="0"/>
              </a:rPr>
              <a:t>to personnel, or plant or environment.</a:t>
            </a:r>
          </a:p>
          <a:p>
            <a:pPr marL="0" lvl="1" indent="0" defTabSz="914400">
              <a:spcBef>
                <a:spcPts val="300"/>
              </a:spcBef>
              <a:spcAft>
                <a:spcPts val="600"/>
              </a:spcAft>
              <a:buClr>
                <a:srgbClr val="FF8200"/>
              </a:buClr>
              <a:buSzTx/>
              <a:buNone/>
              <a:tabLst>
                <a:tab pos="457200" algn="l"/>
                <a:tab pos="685800" algn="l"/>
                <a:tab pos="730885" algn="l"/>
              </a:tabLst>
            </a:pPr>
            <a:r>
              <a:rPr lang="en-AU" sz="1800" kern="1200" dirty="0" smtClean="0">
                <a:solidFill>
                  <a:schemeClr val="tx1"/>
                </a:solidFill>
                <a:latin typeface="Arial" panose="020B0604020202020204" pitchFamily="34" charset="0"/>
                <a:ea typeface="+mn-ea"/>
                <a:cs typeface="Arial" panose="020B0604020202020204" pitchFamily="34" charset="0"/>
              </a:rPr>
              <a:t>Where </a:t>
            </a:r>
            <a:r>
              <a:rPr lang="en-AU" sz="1800" kern="1200" dirty="0">
                <a:solidFill>
                  <a:schemeClr val="tx1"/>
                </a:solidFill>
                <a:latin typeface="Arial" panose="020B0604020202020204" pitchFamily="34" charset="0"/>
                <a:ea typeface="+mn-ea"/>
                <a:cs typeface="Arial" panose="020B0604020202020204" pitchFamily="34" charset="0"/>
              </a:rPr>
              <a:t>safe to do </a:t>
            </a:r>
            <a:r>
              <a:rPr lang="en-AU" sz="1800" kern="1200" dirty="0" smtClean="0">
                <a:solidFill>
                  <a:schemeClr val="tx1"/>
                </a:solidFill>
                <a:latin typeface="Arial" panose="020B0604020202020204" pitchFamily="34" charset="0"/>
                <a:ea typeface="+mn-ea"/>
                <a:cs typeface="Arial" panose="020B0604020202020204" pitchFamily="34" charset="0"/>
              </a:rPr>
              <a:t>so, check </a:t>
            </a:r>
            <a:r>
              <a:rPr lang="en-AU" sz="1800" kern="1200" dirty="0">
                <a:solidFill>
                  <a:schemeClr val="tx1"/>
                </a:solidFill>
                <a:latin typeface="Arial" panose="020B0604020202020204" pitchFamily="34" charset="0"/>
                <a:ea typeface="+mn-ea"/>
                <a:cs typeface="Arial" panose="020B0604020202020204" pitchFamily="34" charset="0"/>
              </a:rPr>
              <a:t>for injured </a:t>
            </a:r>
            <a:r>
              <a:rPr lang="en-AU" sz="1800" kern="1200" dirty="0" smtClean="0">
                <a:solidFill>
                  <a:schemeClr val="tx1"/>
                </a:solidFill>
                <a:latin typeface="Arial" panose="020B0604020202020204" pitchFamily="34" charset="0"/>
                <a:ea typeface="+mn-ea"/>
                <a:cs typeface="Arial" panose="020B0604020202020204" pitchFamily="34" charset="0"/>
              </a:rPr>
              <a:t>persons and provide </a:t>
            </a:r>
            <a:r>
              <a:rPr lang="en-AU" sz="1800" kern="1200" dirty="0">
                <a:solidFill>
                  <a:schemeClr val="tx1"/>
                </a:solidFill>
                <a:latin typeface="Arial" panose="020B0604020202020204" pitchFamily="34" charset="0"/>
                <a:ea typeface="+mn-ea"/>
                <a:cs typeface="Arial" panose="020B0604020202020204" pitchFamily="34" charset="0"/>
              </a:rPr>
              <a:t>first </a:t>
            </a:r>
            <a:r>
              <a:rPr lang="en-AU" sz="1800" kern="1200" dirty="0" smtClean="0">
                <a:solidFill>
                  <a:schemeClr val="tx1"/>
                </a:solidFill>
                <a:latin typeface="Arial" panose="020B0604020202020204" pitchFamily="34" charset="0"/>
                <a:ea typeface="+mn-ea"/>
                <a:cs typeface="Arial" panose="020B0604020202020204" pitchFamily="34" charset="0"/>
              </a:rPr>
              <a:t>aid.</a:t>
            </a:r>
            <a:endParaRPr lang="en-US" sz="1800" kern="1200" dirty="0">
              <a:solidFill>
                <a:schemeClr val="tx1"/>
              </a:solidFill>
              <a:latin typeface="Arial" panose="020B0604020202020204" pitchFamily="34" charset="0"/>
              <a:ea typeface="+mn-ea"/>
              <a:cs typeface="Arial" panose="020B0604020202020204" pitchFamily="34" charset="0"/>
            </a:endParaRPr>
          </a:p>
          <a:p>
            <a:pPr marL="0" lvl="1" indent="0" defTabSz="914400">
              <a:spcBef>
                <a:spcPts val="300"/>
              </a:spcBef>
              <a:spcAft>
                <a:spcPts val="600"/>
              </a:spcAft>
              <a:buClr>
                <a:srgbClr val="FF8200"/>
              </a:buClr>
              <a:buSzTx/>
              <a:buNone/>
              <a:tabLst>
                <a:tab pos="457200" algn="l"/>
                <a:tab pos="685800" algn="l"/>
                <a:tab pos="730885" algn="l"/>
              </a:tabLst>
            </a:pPr>
            <a:r>
              <a:rPr lang="en-AU" sz="1800" kern="1200" dirty="0" smtClean="0">
                <a:solidFill>
                  <a:schemeClr val="tx1"/>
                </a:solidFill>
                <a:latin typeface="Arial" panose="020B0604020202020204" pitchFamily="34" charset="0"/>
                <a:ea typeface="+mn-ea"/>
                <a:cs typeface="Arial" panose="020B0604020202020204" pitchFamily="34" charset="0"/>
              </a:rPr>
              <a:t>Follow emergency procedures and contact </a:t>
            </a:r>
            <a:r>
              <a:rPr lang="en-AU" sz="1800" kern="1200" dirty="0">
                <a:solidFill>
                  <a:schemeClr val="tx1"/>
                </a:solidFill>
                <a:latin typeface="Arial" panose="020B0604020202020204" pitchFamily="34" charset="0"/>
                <a:ea typeface="+mn-ea"/>
                <a:cs typeface="Arial" panose="020B0604020202020204" pitchFamily="34" charset="0"/>
              </a:rPr>
              <a:t>emergency personnel where </a:t>
            </a:r>
            <a:r>
              <a:rPr lang="en-AU" sz="1800" kern="1200" dirty="0" smtClean="0">
                <a:solidFill>
                  <a:schemeClr val="tx1"/>
                </a:solidFill>
                <a:latin typeface="Arial" panose="020B0604020202020204" pitchFamily="34" charset="0"/>
                <a:ea typeface="+mn-ea"/>
                <a:cs typeface="Arial" panose="020B0604020202020204" pitchFamily="34" charset="0"/>
              </a:rPr>
              <a:t>required</a:t>
            </a:r>
            <a:r>
              <a:rPr lang="en-AU" sz="1800" kern="1200" dirty="0" smtClean="0">
                <a:solidFill>
                  <a:schemeClr val="tx1"/>
                </a:solidFill>
                <a:latin typeface="Arial" panose="020B0604020202020204" pitchFamily="34" charset="0"/>
                <a:ea typeface="+mn-ea"/>
                <a:cs typeface="Arial" panose="020B0604020202020204" pitchFamily="34" charset="0"/>
              </a:rPr>
              <a:t>.</a:t>
            </a:r>
            <a:endParaRPr lang="en-AU" sz="1800" kern="1200" dirty="0">
              <a:solidFill>
                <a:schemeClr val="tx1"/>
              </a:solidFill>
              <a:latin typeface="Arial" panose="020B0604020202020204" pitchFamily="34" charset="0"/>
              <a:ea typeface="+mn-ea"/>
              <a:cs typeface="Arial" panose="020B0604020202020204" pitchFamily="34" charset="0"/>
            </a:endParaRPr>
          </a:p>
          <a:p>
            <a:pPr marL="0" lvl="1" indent="0" defTabSz="914400">
              <a:spcBef>
                <a:spcPts val="300"/>
              </a:spcBef>
              <a:spcAft>
                <a:spcPts val="600"/>
              </a:spcAft>
              <a:buClr>
                <a:srgbClr val="FF8200"/>
              </a:buClr>
              <a:buSzTx/>
              <a:buNone/>
              <a:tabLst>
                <a:tab pos="457200" algn="l"/>
                <a:tab pos="685800" algn="l"/>
                <a:tab pos="730885" algn="l"/>
              </a:tabLst>
            </a:pPr>
            <a:r>
              <a:rPr lang="en-AU" sz="1800" b="1" kern="1200" dirty="0" smtClean="0">
                <a:solidFill>
                  <a:schemeClr val="tx1"/>
                </a:solidFill>
                <a:latin typeface="Arial" panose="020B0604020202020204" pitchFamily="34" charset="0"/>
                <a:ea typeface="+mn-ea"/>
                <a:cs typeface="Arial" panose="020B0604020202020204" pitchFamily="34" charset="0"/>
              </a:rPr>
              <a:t>Note: </a:t>
            </a:r>
            <a:endParaRPr lang="en-AU" sz="1800" b="1" kern="1200" dirty="0" smtClean="0">
              <a:solidFill>
                <a:schemeClr val="tx1"/>
              </a:solidFill>
              <a:latin typeface="Arial" panose="020B0604020202020204" pitchFamily="34" charset="0"/>
              <a:ea typeface="+mn-ea"/>
              <a:cs typeface="Arial" panose="020B0604020202020204" pitchFamily="34" charset="0"/>
            </a:endParaRPr>
          </a:p>
          <a:p>
            <a:pPr marL="285750" lvl="1" defTabSz="914400">
              <a:spcBef>
                <a:spcPts val="300"/>
              </a:spcBef>
              <a:spcAft>
                <a:spcPts val="600"/>
              </a:spcAft>
              <a:buClr>
                <a:srgbClr val="FF8200"/>
              </a:buClr>
              <a:buSzTx/>
              <a:tabLst>
                <a:tab pos="457200" algn="l"/>
                <a:tab pos="685800" algn="l"/>
                <a:tab pos="730885" algn="l"/>
              </a:tabLst>
            </a:pPr>
            <a:r>
              <a:rPr lang="en-AU" sz="1800" kern="1200" dirty="0" smtClean="0">
                <a:solidFill>
                  <a:schemeClr val="tx1"/>
                </a:solidFill>
                <a:latin typeface="Arial" panose="020B0604020202020204" pitchFamily="34" charset="0"/>
                <a:ea typeface="+mn-ea"/>
                <a:cs typeface="Arial" panose="020B0604020202020204" pitchFamily="34" charset="0"/>
              </a:rPr>
              <a:t>Alcohol </a:t>
            </a:r>
            <a:r>
              <a:rPr lang="en-AU" sz="1800" kern="1200" dirty="0">
                <a:solidFill>
                  <a:schemeClr val="tx1"/>
                </a:solidFill>
                <a:latin typeface="Arial" panose="020B0604020202020204" pitchFamily="34" charset="0"/>
                <a:ea typeface="+mn-ea"/>
                <a:cs typeface="Arial" panose="020B0604020202020204" pitchFamily="34" charset="0"/>
              </a:rPr>
              <a:t>and </a:t>
            </a:r>
            <a:r>
              <a:rPr lang="en-AU" sz="1800" kern="1200" dirty="0" smtClean="0">
                <a:solidFill>
                  <a:schemeClr val="tx1"/>
                </a:solidFill>
                <a:latin typeface="Arial" panose="020B0604020202020204" pitchFamily="34" charset="0"/>
                <a:ea typeface="+mn-ea"/>
                <a:cs typeface="Arial" panose="020B0604020202020204" pitchFamily="34" charset="0"/>
              </a:rPr>
              <a:t>drug testing (fitness </a:t>
            </a:r>
            <a:r>
              <a:rPr lang="en-AU" sz="1800" kern="1200" dirty="0">
                <a:solidFill>
                  <a:schemeClr val="tx1"/>
                </a:solidFill>
                <a:latin typeface="Arial" panose="020B0604020202020204" pitchFamily="34" charset="0"/>
                <a:ea typeface="+mn-ea"/>
                <a:cs typeface="Arial" panose="020B0604020202020204" pitchFamily="34" charset="0"/>
              </a:rPr>
              <a:t>for </a:t>
            </a:r>
            <a:r>
              <a:rPr lang="en-AU" sz="1800" kern="1200" dirty="0" smtClean="0">
                <a:solidFill>
                  <a:schemeClr val="tx1"/>
                </a:solidFill>
                <a:latin typeface="Arial" panose="020B0604020202020204" pitchFamily="34" charset="0"/>
                <a:ea typeface="+mn-ea"/>
                <a:cs typeface="Arial" panose="020B0604020202020204" pitchFamily="34" charset="0"/>
              </a:rPr>
              <a:t>work) should be </a:t>
            </a:r>
            <a:r>
              <a:rPr lang="en-AU" sz="1800" kern="1200" dirty="0">
                <a:solidFill>
                  <a:schemeClr val="tx1"/>
                </a:solidFill>
                <a:latin typeface="Arial" panose="020B0604020202020204" pitchFamily="34" charset="0"/>
                <a:ea typeface="+mn-ea"/>
                <a:cs typeface="Arial" panose="020B0604020202020204" pitchFamily="34" charset="0"/>
              </a:rPr>
              <a:t>undertaken for all incidents involving </a:t>
            </a:r>
            <a:r>
              <a:rPr lang="en-AU" sz="1800" kern="1200" dirty="0" smtClean="0">
                <a:solidFill>
                  <a:schemeClr val="tx1"/>
                </a:solidFill>
                <a:latin typeface="Arial" panose="020B0604020202020204" pitchFamily="34" charset="0"/>
                <a:ea typeface="+mn-ea"/>
                <a:cs typeface="Arial" panose="020B0604020202020204" pitchFamily="34" charset="0"/>
              </a:rPr>
              <a:t>road vehicles</a:t>
            </a:r>
            <a:r>
              <a:rPr lang="en-AU" sz="1800" kern="1200" dirty="0">
                <a:solidFill>
                  <a:schemeClr val="tx1"/>
                </a:solidFill>
                <a:latin typeface="Arial" panose="020B0604020202020204" pitchFamily="34" charset="0"/>
                <a:ea typeface="+mn-ea"/>
                <a:cs typeface="Arial" panose="020B0604020202020204" pitchFamily="34" charset="0"/>
              </a:rPr>
              <a:t>, mobile </a:t>
            </a:r>
            <a:r>
              <a:rPr lang="en-AU" sz="1800" kern="1200" dirty="0" smtClean="0">
                <a:solidFill>
                  <a:schemeClr val="tx1"/>
                </a:solidFill>
                <a:latin typeface="Arial" panose="020B0604020202020204" pitchFamily="34" charset="0"/>
                <a:ea typeface="+mn-ea"/>
                <a:cs typeface="Arial" panose="020B0604020202020204" pitchFamily="34" charset="0"/>
              </a:rPr>
              <a:t>plant or </a:t>
            </a:r>
            <a:r>
              <a:rPr lang="en-AU" sz="1800" kern="1200" dirty="0">
                <a:solidFill>
                  <a:schemeClr val="tx1"/>
                </a:solidFill>
                <a:latin typeface="Arial" panose="020B0604020202020204" pitchFamily="34" charset="0"/>
                <a:ea typeface="+mn-ea"/>
                <a:cs typeface="Arial" panose="020B0604020202020204" pitchFamily="34" charset="0"/>
              </a:rPr>
              <a:t>where medical treatment is </a:t>
            </a:r>
            <a:r>
              <a:rPr lang="en-AU" sz="1800" kern="1200" dirty="0" smtClean="0">
                <a:solidFill>
                  <a:schemeClr val="tx1"/>
                </a:solidFill>
                <a:latin typeface="Arial" panose="020B0604020202020204" pitchFamily="34" charset="0"/>
                <a:ea typeface="+mn-ea"/>
                <a:cs typeface="Arial" panose="020B0604020202020204" pitchFamily="34" charset="0"/>
              </a:rPr>
              <a:t>required; this is to establish if alcohol and drugs were a contributing factor. </a:t>
            </a:r>
            <a:endParaRPr lang="en-US" sz="1800" kern="1200" dirty="0" smtClean="0">
              <a:solidFill>
                <a:schemeClr val="tx1"/>
              </a:solidFill>
              <a:latin typeface="Arial" panose="020B0604020202020204" pitchFamily="34" charset="0"/>
              <a:ea typeface="+mn-ea"/>
              <a:cs typeface="Arial" panose="020B0604020202020204" pitchFamily="34" charset="0"/>
            </a:endParaRPr>
          </a:p>
          <a:p>
            <a:pPr marL="358775" lvl="1" indent="-358775" defTabSz="914400">
              <a:spcBef>
                <a:spcPts val="300"/>
              </a:spcBef>
              <a:spcAft>
                <a:spcPts val="600"/>
              </a:spcAft>
              <a:buClr>
                <a:schemeClr val="accent1"/>
              </a:buClr>
              <a:buSzTx/>
              <a:tabLst>
                <a:tab pos="457200" algn="l"/>
                <a:tab pos="685800" algn="l"/>
                <a:tab pos="730885" algn="l"/>
              </a:tabLst>
            </a:pPr>
            <a:endParaRPr lang="en-US" sz="1600" kern="1200" dirty="0">
              <a:solidFill>
                <a:schemeClr val="tx1">
                  <a:lumMod val="85000"/>
                  <a:lumOff val="15000"/>
                </a:schemeClr>
              </a:solidFill>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5B1B3FAE-BC05-4C54-B68F-0E1A88C46634}" type="slidenum">
              <a:rPr lang="en-AU" smtClean="0">
                <a:solidFill>
                  <a:srgbClr val="FFFFFF"/>
                </a:solidFill>
              </a:rPr>
              <a:pPr/>
              <a:t>16</a:t>
            </a:fld>
            <a:endParaRPr lang="en-AU" dirty="0">
              <a:solidFill>
                <a:srgbClr val="FFFFFF"/>
              </a:solidFill>
            </a:endParaRPr>
          </a:p>
        </p:txBody>
      </p:sp>
    </p:spTree>
    <p:extLst>
      <p:ext uri="{BB962C8B-B14F-4D97-AF65-F5344CB8AC3E}">
        <p14:creationId xmlns:p14="http://schemas.microsoft.com/office/powerpoint/2010/main" val="29096697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smtClean="0">
                <a:solidFill>
                  <a:schemeClr val="accent1"/>
                </a:solidFill>
                <a:latin typeface="+mj-lt"/>
                <a:ea typeface="+mj-ea"/>
                <a:cs typeface="+mj-cs"/>
              </a:rPr>
              <a:t>Immediate Actions</a:t>
            </a:r>
            <a:endParaRPr lang="en-AU" dirty="0">
              <a:solidFill>
                <a:schemeClr val="accent1"/>
              </a:solidFill>
            </a:endParaRPr>
          </a:p>
        </p:txBody>
      </p:sp>
      <p:sp>
        <p:nvSpPr>
          <p:cNvPr id="3" name="Content Placeholder 2"/>
          <p:cNvSpPr>
            <a:spLocks noGrp="1"/>
          </p:cNvSpPr>
          <p:nvPr>
            <p:ph idx="1"/>
          </p:nvPr>
        </p:nvSpPr>
        <p:spPr>
          <a:xfrm>
            <a:off x="1835696" y="1700808"/>
            <a:ext cx="7200800" cy="4776192"/>
          </a:xfrm>
        </p:spPr>
        <p:txBody>
          <a:bodyPr/>
          <a:lstStyle/>
          <a:p>
            <a:pPr marL="0" lvl="1" indent="0" defTabSz="914400">
              <a:spcBef>
                <a:spcPts val="300"/>
              </a:spcBef>
              <a:spcAft>
                <a:spcPts val="600"/>
              </a:spcAft>
              <a:buClr>
                <a:srgbClr val="FF8200"/>
              </a:buClr>
              <a:buSzTx/>
              <a:buNone/>
              <a:tabLst>
                <a:tab pos="457200" algn="l"/>
                <a:tab pos="685800" algn="l"/>
                <a:tab pos="730885" algn="l"/>
              </a:tabLst>
            </a:pPr>
            <a:r>
              <a:rPr lang="en-US" sz="1800" dirty="0" smtClean="0">
                <a:solidFill>
                  <a:schemeClr val="tx1"/>
                </a:solidFill>
              </a:rPr>
              <a:t>Where </a:t>
            </a:r>
            <a:r>
              <a:rPr lang="en-US" sz="1800" dirty="0">
                <a:solidFill>
                  <a:schemeClr val="tx1"/>
                </a:solidFill>
              </a:rPr>
              <a:t>the incident is notifiable, the person with management or control of a workplace must ensure that the </a:t>
            </a:r>
            <a:r>
              <a:rPr lang="en-US" sz="1800" dirty="0" smtClean="0">
                <a:solidFill>
                  <a:schemeClr val="tx1"/>
                </a:solidFill>
              </a:rPr>
              <a:t>site, along with any </a:t>
            </a:r>
            <a:r>
              <a:rPr lang="en-US" sz="1800" dirty="0">
                <a:solidFill>
                  <a:schemeClr val="tx1"/>
                </a:solidFill>
              </a:rPr>
              <a:t>plant, substance, structure or thing where the incident </a:t>
            </a:r>
            <a:r>
              <a:rPr lang="en-US" sz="1800" dirty="0" smtClean="0">
                <a:solidFill>
                  <a:schemeClr val="tx1"/>
                </a:solidFill>
              </a:rPr>
              <a:t>occurred, </a:t>
            </a:r>
            <a:r>
              <a:rPr lang="en-US" sz="1800" dirty="0">
                <a:solidFill>
                  <a:schemeClr val="tx1"/>
                </a:solidFill>
              </a:rPr>
              <a:t>is not </a:t>
            </a:r>
            <a:r>
              <a:rPr lang="en-US" sz="1800" dirty="0" smtClean="0">
                <a:solidFill>
                  <a:schemeClr val="tx1"/>
                </a:solidFill>
              </a:rPr>
              <a:t>disturbed:</a:t>
            </a:r>
          </a:p>
          <a:p>
            <a:pPr marL="390525" lvl="1" defTabSz="914400">
              <a:spcBef>
                <a:spcPts val="600"/>
              </a:spcBef>
              <a:spcAft>
                <a:spcPts val="600"/>
              </a:spcAft>
              <a:buClr>
                <a:srgbClr val="FF8200"/>
              </a:buClr>
              <a:tabLst>
                <a:tab pos="457200" algn="l"/>
                <a:tab pos="685800" algn="l"/>
                <a:tab pos="730885" algn="l"/>
              </a:tabLst>
            </a:pPr>
            <a:r>
              <a:rPr lang="en-US" sz="1800" kern="1200" dirty="0">
                <a:solidFill>
                  <a:schemeClr val="tx1"/>
                </a:solidFill>
                <a:latin typeface="Arial" panose="020B0604020202020204" pitchFamily="34" charset="0"/>
                <a:ea typeface="+mn-ea"/>
                <a:cs typeface="Arial" panose="020B0604020202020204" pitchFamily="34" charset="0"/>
              </a:rPr>
              <a:t>U</a:t>
            </a:r>
            <a:r>
              <a:rPr lang="en-US" sz="1800" kern="1200" dirty="0" smtClean="0">
                <a:solidFill>
                  <a:schemeClr val="tx1"/>
                </a:solidFill>
                <a:latin typeface="Arial" panose="020B0604020202020204" pitchFamily="34" charset="0"/>
                <a:ea typeface="+mn-ea"/>
                <a:cs typeface="Arial" panose="020B0604020202020204" pitchFamily="34" charset="0"/>
              </a:rPr>
              <a:t>ntil </a:t>
            </a:r>
            <a:r>
              <a:rPr lang="en-US" sz="1800" kern="1200" dirty="0" smtClean="0">
                <a:solidFill>
                  <a:schemeClr val="tx1"/>
                </a:solidFill>
                <a:latin typeface="Arial" panose="020B0604020202020204" pitchFamily="34" charset="0"/>
                <a:ea typeface="+mn-ea"/>
                <a:cs typeface="Arial" panose="020B0604020202020204" pitchFamily="34" charset="0"/>
              </a:rPr>
              <a:t>an </a:t>
            </a:r>
            <a:r>
              <a:rPr lang="en-US" sz="1800" kern="1200" dirty="0">
                <a:solidFill>
                  <a:schemeClr val="tx1"/>
                </a:solidFill>
                <a:latin typeface="Arial" panose="020B0604020202020204" pitchFamily="34" charset="0"/>
                <a:ea typeface="+mn-ea"/>
                <a:cs typeface="Arial" panose="020B0604020202020204" pitchFamily="34" charset="0"/>
              </a:rPr>
              <a:t>inspector arrives at the site or any earlier time that the inspector </a:t>
            </a:r>
            <a:r>
              <a:rPr lang="en-US" sz="1800" kern="1200" dirty="0" smtClean="0">
                <a:solidFill>
                  <a:schemeClr val="tx1"/>
                </a:solidFill>
                <a:latin typeface="Arial" panose="020B0604020202020204" pitchFamily="34" charset="0"/>
                <a:ea typeface="+mn-ea"/>
                <a:cs typeface="Arial" panose="020B0604020202020204" pitchFamily="34" charset="0"/>
              </a:rPr>
              <a:t>directs</a:t>
            </a:r>
            <a:endParaRPr lang="en-US" sz="1800" kern="1200" dirty="0">
              <a:solidFill>
                <a:schemeClr val="tx1"/>
              </a:solidFill>
              <a:latin typeface="Arial" panose="020B0604020202020204" pitchFamily="34" charset="0"/>
              <a:ea typeface="+mn-ea"/>
              <a:cs typeface="Arial" panose="020B0604020202020204" pitchFamily="34" charset="0"/>
            </a:endParaRPr>
          </a:p>
          <a:p>
            <a:pPr marL="390525" lvl="1" defTabSz="914400">
              <a:spcBef>
                <a:spcPts val="600"/>
              </a:spcBef>
              <a:spcAft>
                <a:spcPts val="600"/>
              </a:spcAft>
              <a:buClr>
                <a:srgbClr val="FF8200"/>
              </a:buClr>
              <a:tabLst>
                <a:tab pos="457200" algn="l"/>
                <a:tab pos="685800" algn="l"/>
                <a:tab pos="730885" algn="l"/>
              </a:tabLst>
            </a:pPr>
            <a:r>
              <a:rPr lang="en-US" sz="1800" kern="1200" dirty="0">
                <a:solidFill>
                  <a:schemeClr val="tx1"/>
                </a:solidFill>
                <a:latin typeface="Arial" panose="020B0604020202020204" pitchFamily="34" charset="0"/>
                <a:ea typeface="+mn-ea"/>
                <a:cs typeface="Arial" panose="020B0604020202020204" pitchFamily="34" charset="0"/>
              </a:rPr>
              <a:t>U</a:t>
            </a:r>
            <a:r>
              <a:rPr lang="en-US" sz="1800" kern="1200" dirty="0" smtClean="0">
                <a:solidFill>
                  <a:schemeClr val="tx1"/>
                </a:solidFill>
                <a:latin typeface="Arial" panose="020B0604020202020204" pitchFamily="34" charset="0"/>
                <a:ea typeface="+mn-ea"/>
                <a:cs typeface="Arial" panose="020B0604020202020204" pitchFamily="34" charset="0"/>
              </a:rPr>
              <a:t>nless </a:t>
            </a:r>
            <a:r>
              <a:rPr lang="en-US" sz="1800" kern="1200" dirty="0">
                <a:solidFill>
                  <a:schemeClr val="tx1"/>
                </a:solidFill>
                <a:latin typeface="Arial" panose="020B0604020202020204" pitchFamily="34" charset="0"/>
                <a:ea typeface="+mn-ea"/>
                <a:cs typeface="Arial" panose="020B0604020202020204" pitchFamily="34" charset="0"/>
              </a:rPr>
              <a:t>it is required to assist an injured </a:t>
            </a:r>
            <a:r>
              <a:rPr lang="en-US" sz="1800" kern="1200" dirty="0" smtClean="0">
                <a:solidFill>
                  <a:schemeClr val="tx1"/>
                </a:solidFill>
                <a:latin typeface="Arial" panose="020B0604020202020204" pitchFamily="34" charset="0"/>
                <a:ea typeface="+mn-ea"/>
                <a:cs typeface="Arial" panose="020B0604020202020204" pitchFamily="34" charset="0"/>
              </a:rPr>
              <a:t>person, to </a:t>
            </a:r>
            <a:r>
              <a:rPr lang="en-US" sz="1800" kern="1200" dirty="0">
                <a:solidFill>
                  <a:schemeClr val="tx1"/>
                </a:solidFill>
                <a:latin typeface="Arial" panose="020B0604020202020204" pitchFamily="34" charset="0"/>
                <a:ea typeface="+mn-ea"/>
                <a:cs typeface="Arial" panose="020B0604020202020204" pitchFamily="34" charset="0"/>
              </a:rPr>
              <a:t>remove a deceased person, to make the area safe, or </a:t>
            </a:r>
            <a:r>
              <a:rPr lang="en-US" sz="1800" kern="1200" dirty="0" smtClean="0">
                <a:solidFill>
                  <a:schemeClr val="tx1"/>
                </a:solidFill>
                <a:latin typeface="Arial" panose="020B0604020202020204" pitchFamily="34" charset="0"/>
                <a:ea typeface="+mn-ea"/>
                <a:cs typeface="Arial" panose="020B0604020202020204" pitchFamily="34" charset="0"/>
              </a:rPr>
              <a:t>if directed </a:t>
            </a:r>
            <a:r>
              <a:rPr lang="en-US" sz="1800" kern="1200" dirty="0">
                <a:solidFill>
                  <a:schemeClr val="tx1"/>
                </a:solidFill>
                <a:latin typeface="Arial" panose="020B0604020202020204" pitchFamily="34" charset="0"/>
                <a:ea typeface="+mn-ea"/>
                <a:cs typeface="Arial" panose="020B0604020202020204" pitchFamily="34" charset="0"/>
              </a:rPr>
              <a:t>by </a:t>
            </a:r>
            <a:r>
              <a:rPr lang="en-US" sz="1800" kern="1200" dirty="0" smtClean="0">
                <a:solidFill>
                  <a:schemeClr val="tx1"/>
                </a:solidFill>
                <a:latin typeface="Arial" panose="020B0604020202020204" pitchFamily="34" charset="0"/>
                <a:ea typeface="+mn-ea"/>
                <a:cs typeface="Arial" panose="020B0604020202020204" pitchFamily="34" charset="0"/>
              </a:rPr>
              <a:t>police.</a:t>
            </a:r>
            <a:endParaRPr lang="en-AU" sz="1800" kern="1200" dirty="0">
              <a:solidFill>
                <a:schemeClr val="tx1"/>
              </a:solidFill>
              <a:latin typeface="Arial" panose="020B0604020202020204" pitchFamily="34" charset="0"/>
              <a:ea typeface="+mn-ea"/>
              <a:cs typeface="Arial" panose="020B0604020202020204" pitchFamily="34" charset="0"/>
            </a:endParaRPr>
          </a:p>
          <a:p>
            <a:pPr marL="0" lvl="0" indent="0">
              <a:spcBef>
                <a:spcPts val="1200"/>
              </a:spcBef>
              <a:buClr>
                <a:srgbClr val="FF8200"/>
              </a:buClr>
              <a:buNone/>
            </a:pPr>
            <a:r>
              <a:rPr lang="en-AU" sz="1800" b="1" kern="1200" dirty="0" smtClean="0">
                <a:solidFill>
                  <a:schemeClr val="tx1"/>
                </a:solidFill>
                <a:latin typeface="Arial" panose="020B0604020202020204" pitchFamily="34" charset="0"/>
                <a:cs typeface="Arial" panose="020B0604020202020204" pitchFamily="34" charset="0"/>
              </a:rPr>
              <a:t>Note:</a:t>
            </a:r>
          </a:p>
          <a:p>
            <a:pPr marL="390525" lvl="1" defTabSz="914400">
              <a:spcBef>
                <a:spcPts val="600"/>
              </a:spcBef>
              <a:spcAft>
                <a:spcPts val="600"/>
              </a:spcAft>
              <a:buClr>
                <a:srgbClr val="FF8200"/>
              </a:buClr>
              <a:tabLst>
                <a:tab pos="457200" algn="l"/>
                <a:tab pos="685800" algn="l"/>
                <a:tab pos="730885" algn="l"/>
              </a:tabLst>
            </a:pPr>
            <a:r>
              <a:rPr lang="en-AU" sz="1800" kern="1200" dirty="0">
                <a:solidFill>
                  <a:schemeClr val="tx1"/>
                </a:solidFill>
                <a:latin typeface="Arial" panose="020B0604020202020204" pitchFamily="34" charset="0"/>
                <a:ea typeface="+mn-ea"/>
                <a:cs typeface="Arial" panose="020B0604020202020204" pitchFamily="34" charset="0"/>
              </a:rPr>
              <a:t>Secure the incident site with bunting, witches hats or guards / watchers to prevent unauthorised personnel entering the area.</a:t>
            </a:r>
          </a:p>
          <a:p>
            <a:pPr marL="390525" lvl="1" defTabSz="914400">
              <a:spcBef>
                <a:spcPts val="600"/>
              </a:spcBef>
              <a:spcAft>
                <a:spcPts val="600"/>
              </a:spcAft>
              <a:buClr>
                <a:srgbClr val="FF8200"/>
              </a:buClr>
              <a:tabLst>
                <a:tab pos="457200" algn="l"/>
                <a:tab pos="685800" algn="l"/>
                <a:tab pos="730885" algn="l"/>
              </a:tabLst>
            </a:pPr>
            <a:r>
              <a:rPr lang="en-AU" sz="1800" kern="1200" dirty="0">
                <a:solidFill>
                  <a:schemeClr val="tx1"/>
                </a:solidFill>
                <a:latin typeface="Arial" panose="020B0604020202020204" pitchFamily="34" charset="0"/>
                <a:ea typeface="+mn-ea"/>
                <a:cs typeface="Arial" panose="020B0604020202020204" pitchFamily="34" charset="0"/>
              </a:rPr>
              <a:t>Once the scene has been secured, it is important to gather as much information about the incident while </a:t>
            </a:r>
            <a:r>
              <a:rPr lang="en-AU" sz="1800" kern="1200" dirty="0" smtClean="0">
                <a:solidFill>
                  <a:schemeClr val="tx1"/>
                </a:solidFill>
                <a:latin typeface="Arial" panose="020B0604020202020204" pitchFamily="34" charset="0"/>
                <a:ea typeface="+mn-ea"/>
                <a:cs typeface="Arial" panose="020B0604020202020204" pitchFamily="34" charset="0"/>
              </a:rPr>
              <a:t>it’s </a:t>
            </a:r>
            <a:r>
              <a:rPr lang="en-AU" sz="1800" kern="1200" dirty="0">
                <a:solidFill>
                  <a:schemeClr val="tx1"/>
                </a:solidFill>
                <a:latin typeface="Arial" panose="020B0604020202020204" pitchFamily="34" charset="0"/>
                <a:ea typeface="+mn-ea"/>
                <a:cs typeface="Arial" panose="020B0604020202020204" pitchFamily="34" charset="0"/>
              </a:rPr>
              <a:t>fresh in the </a:t>
            </a:r>
            <a:r>
              <a:rPr lang="en-AU" sz="1800" kern="1200" dirty="0" smtClean="0">
                <a:solidFill>
                  <a:schemeClr val="tx1"/>
                </a:solidFill>
                <a:latin typeface="Arial" panose="020B0604020202020204" pitchFamily="34" charset="0"/>
                <a:ea typeface="+mn-ea"/>
                <a:cs typeface="Arial" panose="020B0604020202020204" pitchFamily="34" charset="0"/>
              </a:rPr>
              <a:t>minds of </a:t>
            </a:r>
            <a:r>
              <a:rPr lang="en-AU" sz="1800" kern="1200" dirty="0">
                <a:solidFill>
                  <a:schemeClr val="tx1"/>
                </a:solidFill>
                <a:latin typeface="Arial" panose="020B0604020202020204" pitchFamily="34" charset="0"/>
                <a:ea typeface="+mn-ea"/>
                <a:cs typeface="Arial" panose="020B0604020202020204" pitchFamily="34" charset="0"/>
              </a:rPr>
              <a:t>personnel who witnessed the event.</a:t>
            </a:r>
          </a:p>
          <a:p>
            <a:pPr marL="0" lvl="0" indent="0">
              <a:buClr>
                <a:srgbClr val="FF8200"/>
              </a:buClr>
              <a:buNone/>
            </a:pPr>
            <a:endParaRPr lang="en-US" sz="1600" kern="1200" dirty="0">
              <a:solidFill>
                <a:prstClr val="black"/>
              </a:solidFill>
              <a:latin typeface="Arial" panose="020B0604020202020204" pitchFamily="34" charset="0"/>
              <a:ea typeface="+mn-ea"/>
              <a:cs typeface="Arial" panose="020B0604020202020204" pitchFamily="34" charset="0"/>
            </a:endParaRPr>
          </a:p>
          <a:p>
            <a:pPr lvl="0">
              <a:buClr>
                <a:srgbClr val="FF8200"/>
              </a:buClr>
            </a:pPr>
            <a:endParaRPr lang="en-AU" sz="1600" kern="1200" dirty="0" smtClean="0">
              <a:solidFill>
                <a:prstClr val="black"/>
              </a:solidFill>
              <a:latin typeface="Arial" panose="020B0604020202020204" pitchFamily="34" charset="0"/>
              <a:ea typeface="+mn-ea"/>
              <a:cs typeface="Arial" panose="020B0604020202020204" pitchFamily="34" charset="0"/>
            </a:endParaRPr>
          </a:p>
          <a:p>
            <a:pPr marL="0" lvl="1" indent="0" defTabSz="914400">
              <a:spcBef>
                <a:spcPts val="300"/>
              </a:spcBef>
              <a:spcAft>
                <a:spcPts val="600"/>
              </a:spcAft>
              <a:buClr>
                <a:srgbClr val="FF8200"/>
              </a:buClr>
              <a:buSzTx/>
              <a:buNone/>
              <a:tabLst>
                <a:tab pos="457200" algn="l"/>
                <a:tab pos="685800" algn="l"/>
                <a:tab pos="730885" algn="l"/>
              </a:tabLst>
            </a:pPr>
            <a:r>
              <a:rPr lang="en-AU" sz="1600" kern="1200" dirty="0">
                <a:solidFill>
                  <a:prstClr val="black"/>
                </a:solidFill>
                <a:latin typeface="Arial" panose="020B0604020202020204" pitchFamily="34" charset="0"/>
                <a:ea typeface="+mn-ea"/>
                <a:cs typeface="Arial" panose="020B0604020202020204" pitchFamily="34" charset="0"/>
              </a:rPr>
              <a:t/>
            </a:r>
            <a:br>
              <a:rPr lang="en-AU" sz="1600" kern="1200" dirty="0">
                <a:solidFill>
                  <a:prstClr val="black"/>
                </a:solidFill>
                <a:latin typeface="Arial" panose="020B0604020202020204" pitchFamily="34" charset="0"/>
                <a:ea typeface="+mn-ea"/>
                <a:cs typeface="Arial" panose="020B0604020202020204" pitchFamily="34" charset="0"/>
              </a:rPr>
            </a:br>
            <a:endParaRPr lang="en-US" sz="1600" kern="1200" dirty="0">
              <a:solidFill>
                <a:prstClr val="black"/>
              </a:solidFill>
              <a:latin typeface="Arial" panose="020B0604020202020204" pitchFamily="34" charset="0"/>
              <a:ea typeface="+mn-ea"/>
              <a:cs typeface="Arial" panose="020B0604020202020204" pitchFamily="34" charset="0"/>
            </a:endParaRPr>
          </a:p>
          <a:p>
            <a:pPr marL="358775" lvl="1" indent="-358775" defTabSz="914400">
              <a:spcBef>
                <a:spcPts val="300"/>
              </a:spcBef>
              <a:spcAft>
                <a:spcPts val="600"/>
              </a:spcAft>
              <a:buClr>
                <a:schemeClr val="accent1"/>
              </a:buClr>
              <a:buSzTx/>
              <a:tabLst>
                <a:tab pos="457200" algn="l"/>
                <a:tab pos="685800" algn="l"/>
                <a:tab pos="730885" algn="l"/>
              </a:tabLst>
            </a:pPr>
            <a:endParaRPr lang="en-US" sz="1600" kern="1200" dirty="0">
              <a:solidFill>
                <a:schemeClr val="tx1"/>
              </a:solidFill>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5B1B3FAE-BC05-4C54-B68F-0E1A88C46634}" type="slidenum">
              <a:rPr lang="en-AU" smtClean="0">
                <a:solidFill>
                  <a:srgbClr val="FFFFFF"/>
                </a:solidFill>
              </a:rPr>
              <a:pPr/>
              <a:t>17</a:t>
            </a:fld>
            <a:endParaRPr lang="en-AU" dirty="0">
              <a:solidFill>
                <a:srgbClr val="FFFFFF"/>
              </a:solidFill>
            </a:endParaRPr>
          </a:p>
        </p:txBody>
      </p:sp>
    </p:spTree>
    <p:extLst>
      <p:ext uri="{BB962C8B-B14F-4D97-AF65-F5344CB8AC3E}">
        <p14:creationId xmlns:p14="http://schemas.microsoft.com/office/powerpoint/2010/main" val="6408168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US" dirty="0">
                <a:solidFill>
                  <a:schemeClr val="accent1"/>
                </a:solidFill>
                <a:latin typeface="+mj-lt"/>
                <a:ea typeface="+mj-ea"/>
                <a:cs typeface="+mj-cs"/>
              </a:rPr>
              <a:t/>
            </a:r>
            <a:br>
              <a:rPr lang="en-US" dirty="0">
                <a:solidFill>
                  <a:schemeClr val="accent1"/>
                </a:solidFill>
                <a:latin typeface="+mj-lt"/>
                <a:ea typeface="+mj-ea"/>
                <a:cs typeface="+mj-cs"/>
              </a:rPr>
            </a:br>
            <a:r>
              <a:rPr lang="en-AU" dirty="0" smtClean="0">
                <a:solidFill>
                  <a:schemeClr val="accent1"/>
                </a:solidFill>
                <a:latin typeface="+mj-lt"/>
                <a:ea typeface="+mj-ea"/>
                <a:cs typeface="+mj-cs"/>
              </a:rPr>
              <a:t>Planning the Investigation</a:t>
            </a:r>
            <a:endParaRPr lang="en-AU" dirty="0">
              <a:solidFill>
                <a:schemeClr val="accent1"/>
              </a:solidFill>
            </a:endParaRPr>
          </a:p>
        </p:txBody>
      </p:sp>
      <p:sp>
        <p:nvSpPr>
          <p:cNvPr id="3" name="Content Placeholder 2"/>
          <p:cNvSpPr>
            <a:spLocks noGrp="1"/>
          </p:cNvSpPr>
          <p:nvPr>
            <p:ph idx="1"/>
          </p:nvPr>
        </p:nvSpPr>
        <p:spPr>
          <a:xfrm>
            <a:off x="1835696" y="1700808"/>
            <a:ext cx="7308304" cy="4776192"/>
          </a:xfrm>
        </p:spPr>
        <p:txBody>
          <a:bodyPr/>
          <a:lstStyle/>
          <a:p>
            <a:pPr marL="0" lvl="1" indent="0" defTabSz="914400">
              <a:spcBef>
                <a:spcPts val="300"/>
              </a:spcBef>
              <a:spcAft>
                <a:spcPts val="0"/>
              </a:spcAft>
              <a:buClr>
                <a:srgbClr val="FF8200"/>
              </a:buClr>
              <a:buSzTx/>
              <a:buNone/>
              <a:tabLst>
                <a:tab pos="457200" algn="l"/>
                <a:tab pos="685800" algn="l"/>
                <a:tab pos="730885" algn="l"/>
              </a:tabLst>
            </a:pPr>
            <a:r>
              <a:rPr lang="en-AU" sz="1800" kern="1200" dirty="0">
                <a:solidFill>
                  <a:schemeClr val="tx1"/>
                </a:solidFill>
                <a:latin typeface="Arial" panose="020B0604020202020204" pitchFamily="34" charset="0"/>
                <a:ea typeface="+mn-ea"/>
                <a:cs typeface="Arial" panose="020B0604020202020204" pitchFamily="34" charset="0"/>
              </a:rPr>
              <a:t>Determine the type and level of </a:t>
            </a:r>
            <a:r>
              <a:rPr lang="en-AU" sz="1800" kern="1200" dirty="0" smtClean="0">
                <a:solidFill>
                  <a:schemeClr val="tx1"/>
                </a:solidFill>
                <a:latin typeface="Arial" panose="020B0604020202020204" pitchFamily="34" charset="0"/>
                <a:ea typeface="+mn-ea"/>
                <a:cs typeface="Arial" panose="020B0604020202020204" pitchFamily="34" charset="0"/>
              </a:rPr>
              <a:t>investigation and identify and nominate </a:t>
            </a:r>
            <a:r>
              <a:rPr lang="en-AU" sz="1800" kern="1200" dirty="0">
                <a:solidFill>
                  <a:schemeClr val="tx1"/>
                </a:solidFill>
                <a:latin typeface="Arial" panose="020B0604020202020204" pitchFamily="34" charset="0"/>
                <a:ea typeface="+mn-ea"/>
                <a:cs typeface="Arial" panose="020B0604020202020204" pitchFamily="34" charset="0"/>
              </a:rPr>
              <a:t>the </a:t>
            </a:r>
            <a:r>
              <a:rPr lang="en-AU" sz="1800" kern="1200" dirty="0" smtClean="0">
                <a:solidFill>
                  <a:schemeClr val="tx1"/>
                </a:solidFill>
                <a:latin typeface="Arial" panose="020B0604020202020204" pitchFamily="34" charset="0"/>
                <a:ea typeface="+mn-ea"/>
                <a:cs typeface="Arial" panose="020B0604020202020204" pitchFamily="34" charset="0"/>
              </a:rPr>
              <a:t>‘investigation leader’ </a:t>
            </a:r>
            <a:r>
              <a:rPr lang="en-AU" sz="1800" kern="1200" dirty="0">
                <a:solidFill>
                  <a:schemeClr val="tx1"/>
                </a:solidFill>
                <a:latin typeface="Arial" panose="020B0604020202020204" pitchFamily="34" charset="0"/>
                <a:ea typeface="+mn-ea"/>
                <a:cs typeface="Arial" panose="020B0604020202020204" pitchFamily="34" charset="0"/>
              </a:rPr>
              <a:t>and team members and allocate roles / </a:t>
            </a:r>
            <a:r>
              <a:rPr lang="en-AU" sz="1800" kern="1200" dirty="0" smtClean="0">
                <a:solidFill>
                  <a:schemeClr val="tx1"/>
                </a:solidFill>
                <a:latin typeface="Arial" panose="020B0604020202020204" pitchFamily="34" charset="0"/>
                <a:ea typeface="+mn-ea"/>
                <a:cs typeface="Arial" panose="020B0604020202020204" pitchFamily="34" charset="0"/>
              </a:rPr>
              <a:t>tasks.</a:t>
            </a:r>
            <a:endParaRPr lang="en-US" sz="1800" kern="1200" dirty="0">
              <a:solidFill>
                <a:schemeClr val="tx1"/>
              </a:solidFill>
              <a:latin typeface="Arial" panose="020B0604020202020204" pitchFamily="34" charset="0"/>
              <a:ea typeface="+mn-ea"/>
              <a:cs typeface="Arial" panose="020B0604020202020204" pitchFamily="34" charset="0"/>
            </a:endParaRPr>
          </a:p>
          <a:p>
            <a:pPr marL="0" lvl="1" indent="0" defTabSz="914400">
              <a:spcAft>
                <a:spcPts val="0"/>
              </a:spcAft>
              <a:buClr>
                <a:srgbClr val="FF8200"/>
              </a:buClr>
              <a:buSzTx/>
              <a:buNone/>
              <a:tabLst>
                <a:tab pos="457200" algn="l"/>
                <a:tab pos="685800" algn="l"/>
                <a:tab pos="730885" algn="l"/>
              </a:tabLst>
            </a:pPr>
            <a:r>
              <a:rPr lang="en-AU" sz="1800" kern="1200" dirty="0" smtClean="0">
                <a:solidFill>
                  <a:schemeClr val="tx1"/>
                </a:solidFill>
                <a:latin typeface="Arial" panose="020B0604020202020204" pitchFamily="34" charset="0"/>
                <a:ea typeface="+mn-ea"/>
                <a:cs typeface="Arial" panose="020B0604020202020204" pitchFamily="34" charset="0"/>
              </a:rPr>
              <a:t>The team should consist of a senior manager / </a:t>
            </a:r>
            <a:r>
              <a:rPr lang="en-AU" sz="1800" kern="1200" dirty="0" smtClean="0">
                <a:solidFill>
                  <a:schemeClr val="tx1"/>
                </a:solidFill>
                <a:latin typeface="Arial" panose="020B0604020202020204" pitchFamily="34" charset="0"/>
                <a:ea typeface="+mn-ea"/>
                <a:cs typeface="Arial" panose="020B0604020202020204" pitchFamily="34" charset="0"/>
              </a:rPr>
              <a:t>Work Health and Safety </a:t>
            </a:r>
            <a:r>
              <a:rPr lang="en-AU" sz="1800" kern="1200" dirty="0" smtClean="0">
                <a:solidFill>
                  <a:schemeClr val="tx1"/>
                </a:solidFill>
                <a:latin typeface="Arial" panose="020B0604020202020204" pitchFamily="34" charset="0"/>
                <a:ea typeface="+mn-ea"/>
                <a:cs typeface="Arial" panose="020B0604020202020204" pitchFamily="34" charset="0"/>
              </a:rPr>
              <a:t>personnel, area supervisor, and health and safety representative </a:t>
            </a:r>
            <a:r>
              <a:rPr lang="en-AU" sz="1800" kern="1200" dirty="0" smtClean="0">
                <a:solidFill>
                  <a:schemeClr val="tx1"/>
                </a:solidFill>
                <a:latin typeface="Arial" panose="020B0604020202020204" pitchFamily="34" charset="0"/>
                <a:ea typeface="+mn-ea"/>
                <a:cs typeface="Arial" panose="020B0604020202020204" pitchFamily="34" charset="0"/>
              </a:rPr>
              <a:t>(HSR) (if </a:t>
            </a:r>
            <a:r>
              <a:rPr lang="en-AU" sz="1800" kern="1200" dirty="0" smtClean="0">
                <a:solidFill>
                  <a:schemeClr val="tx1"/>
                </a:solidFill>
                <a:latin typeface="Arial" panose="020B0604020202020204" pitchFamily="34" charset="0"/>
                <a:ea typeface="+mn-ea"/>
                <a:cs typeface="Arial" panose="020B0604020202020204" pitchFamily="34" charset="0"/>
              </a:rPr>
              <a:t>they wish to do so</a:t>
            </a:r>
            <a:r>
              <a:rPr lang="en-AU" sz="1800" kern="1200" dirty="0" smtClean="0">
                <a:solidFill>
                  <a:schemeClr val="tx1"/>
                </a:solidFill>
                <a:latin typeface="Arial" panose="020B0604020202020204" pitchFamily="34" charset="0"/>
                <a:ea typeface="+mn-ea"/>
                <a:cs typeface="Arial" panose="020B0604020202020204" pitchFamily="34" charset="0"/>
              </a:rPr>
              <a:t>).</a:t>
            </a:r>
            <a:endParaRPr lang="en-AU" sz="1800" kern="1200" dirty="0" smtClean="0">
              <a:solidFill>
                <a:schemeClr val="tx1"/>
              </a:solidFill>
              <a:latin typeface="Arial" panose="020B0604020202020204" pitchFamily="34" charset="0"/>
              <a:ea typeface="+mn-ea"/>
              <a:cs typeface="Arial" panose="020B0604020202020204" pitchFamily="34" charset="0"/>
            </a:endParaRPr>
          </a:p>
          <a:p>
            <a:pPr marL="0" lvl="1" indent="0" defTabSz="914400">
              <a:spcBef>
                <a:spcPts val="300"/>
              </a:spcBef>
              <a:spcAft>
                <a:spcPts val="600"/>
              </a:spcAft>
              <a:buClr>
                <a:srgbClr val="FF8200"/>
              </a:buClr>
              <a:buSzTx/>
              <a:buNone/>
              <a:tabLst>
                <a:tab pos="457200" algn="l"/>
                <a:tab pos="685800" algn="l"/>
                <a:tab pos="730885" algn="l"/>
              </a:tabLst>
            </a:pPr>
            <a:r>
              <a:rPr lang="en-AU" sz="1800" kern="1200" dirty="0" smtClean="0">
                <a:solidFill>
                  <a:schemeClr val="tx1"/>
                </a:solidFill>
                <a:latin typeface="Arial" panose="020B0604020202020204" pitchFamily="34" charset="0"/>
                <a:ea typeface="+mn-ea"/>
                <a:cs typeface="Arial" panose="020B0604020202020204" pitchFamily="34" charset="0"/>
              </a:rPr>
              <a:t>Generate </a:t>
            </a:r>
            <a:r>
              <a:rPr lang="en-AU" sz="1800" kern="1200" dirty="0">
                <a:solidFill>
                  <a:schemeClr val="tx1"/>
                </a:solidFill>
                <a:latin typeface="Arial" panose="020B0604020202020204" pitchFamily="34" charset="0"/>
                <a:ea typeface="+mn-ea"/>
                <a:cs typeface="Arial" panose="020B0604020202020204" pitchFamily="34" charset="0"/>
              </a:rPr>
              <a:t>an investigation tool </a:t>
            </a:r>
            <a:r>
              <a:rPr lang="en-AU" sz="1800" kern="1200" dirty="0" smtClean="0">
                <a:solidFill>
                  <a:schemeClr val="tx1"/>
                </a:solidFill>
                <a:latin typeface="Arial" panose="020B0604020202020204" pitchFamily="34" charset="0"/>
                <a:ea typeface="+mn-ea"/>
                <a:cs typeface="Arial" panose="020B0604020202020204" pitchFamily="34" charset="0"/>
              </a:rPr>
              <a:t>kit containing:</a:t>
            </a:r>
            <a:endParaRPr lang="en-AU" sz="1800" kern="1200" dirty="0">
              <a:solidFill>
                <a:schemeClr val="tx1"/>
              </a:solidFill>
              <a:latin typeface="Arial" panose="020B0604020202020204" pitchFamily="34" charset="0"/>
              <a:ea typeface="+mn-ea"/>
              <a:cs typeface="Arial" panose="020B0604020202020204" pitchFamily="34" charset="0"/>
            </a:endParaRPr>
          </a:p>
          <a:p>
            <a:pPr marL="390525" lvl="1" defTabSz="914400">
              <a:spcBef>
                <a:spcPts val="600"/>
              </a:spcBef>
              <a:spcAft>
                <a:spcPts val="600"/>
              </a:spcAft>
              <a:buClr>
                <a:srgbClr val="FF8200"/>
              </a:buClr>
              <a:tabLst>
                <a:tab pos="457200" algn="l"/>
                <a:tab pos="685800" algn="l"/>
                <a:tab pos="730885" algn="l"/>
              </a:tabLst>
            </a:pPr>
            <a:r>
              <a:rPr lang="en-AU" sz="1800" kern="1200" dirty="0">
                <a:solidFill>
                  <a:schemeClr val="tx1"/>
                </a:solidFill>
                <a:latin typeface="Arial" panose="020B0604020202020204" pitchFamily="34" charset="0"/>
                <a:ea typeface="+mn-ea"/>
                <a:cs typeface="Arial" panose="020B0604020202020204" pitchFamily="34" charset="0"/>
              </a:rPr>
              <a:t>P</a:t>
            </a:r>
            <a:r>
              <a:rPr lang="en-AU" sz="1800" kern="1200" dirty="0" smtClean="0">
                <a:solidFill>
                  <a:schemeClr val="tx1"/>
                </a:solidFill>
                <a:latin typeface="Arial" panose="020B0604020202020204" pitchFamily="34" charset="0"/>
                <a:ea typeface="+mn-ea"/>
                <a:cs typeface="Arial" panose="020B0604020202020204" pitchFamily="34" charset="0"/>
              </a:rPr>
              <a:t>ens </a:t>
            </a:r>
            <a:endParaRPr lang="en-AU" sz="1800" kern="1200" dirty="0">
              <a:solidFill>
                <a:schemeClr val="tx1"/>
              </a:solidFill>
              <a:latin typeface="Arial" panose="020B0604020202020204" pitchFamily="34" charset="0"/>
              <a:ea typeface="+mn-ea"/>
              <a:cs typeface="Arial" panose="020B0604020202020204" pitchFamily="34" charset="0"/>
            </a:endParaRPr>
          </a:p>
          <a:p>
            <a:pPr marL="390525" lvl="1" defTabSz="914400">
              <a:spcBef>
                <a:spcPts val="600"/>
              </a:spcBef>
              <a:spcAft>
                <a:spcPts val="600"/>
              </a:spcAft>
              <a:buClr>
                <a:srgbClr val="FF8200"/>
              </a:buClr>
              <a:tabLst>
                <a:tab pos="457200" algn="l"/>
                <a:tab pos="685800" algn="l"/>
                <a:tab pos="730885" algn="l"/>
              </a:tabLst>
            </a:pPr>
            <a:r>
              <a:rPr lang="en-AU" sz="1800" kern="1200" dirty="0">
                <a:solidFill>
                  <a:schemeClr val="tx1"/>
                </a:solidFill>
                <a:latin typeface="Arial" panose="020B0604020202020204" pitchFamily="34" charset="0"/>
                <a:ea typeface="+mn-ea"/>
                <a:cs typeface="Arial" panose="020B0604020202020204" pitchFamily="34" charset="0"/>
              </a:rPr>
              <a:t>N</a:t>
            </a:r>
            <a:r>
              <a:rPr lang="en-AU" sz="1800" kern="1200" dirty="0" smtClean="0">
                <a:solidFill>
                  <a:schemeClr val="tx1"/>
                </a:solidFill>
                <a:latin typeface="Arial" panose="020B0604020202020204" pitchFamily="34" charset="0"/>
                <a:ea typeface="+mn-ea"/>
                <a:cs typeface="Arial" panose="020B0604020202020204" pitchFamily="34" charset="0"/>
              </a:rPr>
              <a:t>ote </a:t>
            </a:r>
            <a:r>
              <a:rPr lang="en-AU" sz="1800" kern="1200" dirty="0" smtClean="0">
                <a:solidFill>
                  <a:schemeClr val="tx1"/>
                </a:solidFill>
                <a:latin typeface="Arial" panose="020B0604020202020204" pitchFamily="34" charset="0"/>
                <a:ea typeface="+mn-ea"/>
                <a:cs typeface="Arial" panose="020B0604020202020204" pitchFamily="34" charset="0"/>
              </a:rPr>
              <a:t>books </a:t>
            </a:r>
            <a:endParaRPr lang="en-AU" sz="1800" kern="1200" dirty="0">
              <a:solidFill>
                <a:schemeClr val="tx1"/>
              </a:solidFill>
              <a:latin typeface="Arial" panose="020B0604020202020204" pitchFamily="34" charset="0"/>
              <a:ea typeface="+mn-ea"/>
              <a:cs typeface="Arial" panose="020B0604020202020204" pitchFamily="34" charset="0"/>
            </a:endParaRPr>
          </a:p>
          <a:p>
            <a:pPr marL="390525" lvl="1" defTabSz="914400">
              <a:spcBef>
                <a:spcPts val="600"/>
              </a:spcBef>
              <a:spcAft>
                <a:spcPts val="600"/>
              </a:spcAft>
              <a:buClr>
                <a:srgbClr val="FF8200"/>
              </a:buClr>
              <a:tabLst>
                <a:tab pos="457200" algn="l"/>
                <a:tab pos="685800" algn="l"/>
                <a:tab pos="730885" algn="l"/>
              </a:tabLst>
            </a:pPr>
            <a:r>
              <a:rPr lang="en-AU" sz="1800" kern="1200" dirty="0">
                <a:solidFill>
                  <a:schemeClr val="tx1"/>
                </a:solidFill>
                <a:latin typeface="Arial" panose="020B0604020202020204" pitchFamily="34" charset="0"/>
                <a:ea typeface="+mn-ea"/>
                <a:cs typeface="Arial" panose="020B0604020202020204" pitchFamily="34" charset="0"/>
              </a:rPr>
              <a:t>C</a:t>
            </a:r>
            <a:r>
              <a:rPr lang="en-AU" sz="1800" kern="1200" dirty="0" smtClean="0">
                <a:solidFill>
                  <a:schemeClr val="tx1"/>
                </a:solidFill>
                <a:latin typeface="Arial" panose="020B0604020202020204" pitchFamily="34" charset="0"/>
                <a:ea typeface="+mn-ea"/>
                <a:cs typeface="Arial" panose="020B0604020202020204" pitchFamily="34" charset="0"/>
              </a:rPr>
              <a:t>amera </a:t>
            </a:r>
            <a:endParaRPr lang="en-AU" sz="1800" kern="1200" dirty="0">
              <a:solidFill>
                <a:schemeClr val="tx1"/>
              </a:solidFill>
              <a:latin typeface="Arial" panose="020B0604020202020204" pitchFamily="34" charset="0"/>
              <a:ea typeface="+mn-ea"/>
              <a:cs typeface="Arial" panose="020B0604020202020204" pitchFamily="34" charset="0"/>
            </a:endParaRPr>
          </a:p>
          <a:p>
            <a:pPr marL="390525" lvl="1" defTabSz="914400">
              <a:spcBef>
                <a:spcPts val="600"/>
              </a:spcBef>
              <a:spcAft>
                <a:spcPts val="600"/>
              </a:spcAft>
              <a:buClr>
                <a:srgbClr val="FF8200"/>
              </a:buClr>
              <a:tabLst>
                <a:tab pos="457200" algn="l"/>
                <a:tab pos="685800" algn="l"/>
                <a:tab pos="730885" algn="l"/>
              </a:tabLst>
            </a:pPr>
            <a:r>
              <a:rPr lang="en-AU" sz="1800" kern="1200" dirty="0">
                <a:solidFill>
                  <a:schemeClr val="tx1"/>
                </a:solidFill>
                <a:latin typeface="Arial" panose="020B0604020202020204" pitchFamily="34" charset="0"/>
                <a:ea typeface="+mn-ea"/>
                <a:cs typeface="Arial" panose="020B0604020202020204" pitchFamily="34" charset="0"/>
              </a:rPr>
              <a:t>D</a:t>
            </a:r>
            <a:r>
              <a:rPr lang="en-AU" sz="1800" kern="1200" dirty="0" smtClean="0">
                <a:solidFill>
                  <a:schemeClr val="tx1"/>
                </a:solidFill>
                <a:latin typeface="Arial" panose="020B0604020202020204" pitchFamily="34" charset="0"/>
                <a:ea typeface="+mn-ea"/>
                <a:cs typeface="Arial" panose="020B0604020202020204" pitchFamily="34" charset="0"/>
              </a:rPr>
              <a:t>ictaphone</a:t>
            </a:r>
            <a:endParaRPr lang="en-AU" sz="1800" kern="1200" dirty="0">
              <a:solidFill>
                <a:schemeClr val="tx1"/>
              </a:solidFill>
              <a:latin typeface="Arial" panose="020B0604020202020204" pitchFamily="34" charset="0"/>
              <a:ea typeface="+mn-ea"/>
              <a:cs typeface="Arial" panose="020B0604020202020204" pitchFamily="34" charset="0"/>
            </a:endParaRPr>
          </a:p>
          <a:p>
            <a:pPr marL="390525" lvl="1" defTabSz="914400">
              <a:spcBef>
                <a:spcPts val="600"/>
              </a:spcBef>
              <a:spcAft>
                <a:spcPts val="600"/>
              </a:spcAft>
              <a:buClr>
                <a:srgbClr val="FF8200"/>
              </a:buClr>
              <a:tabLst>
                <a:tab pos="457200" algn="l"/>
                <a:tab pos="685800" algn="l"/>
                <a:tab pos="730885" algn="l"/>
              </a:tabLst>
            </a:pPr>
            <a:r>
              <a:rPr lang="en-AU" sz="1800" kern="1200" dirty="0">
                <a:solidFill>
                  <a:schemeClr val="tx1"/>
                </a:solidFill>
                <a:latin typeface="Arial" panose="020B0604020202020204" pitchFamily="34" charset="0"/>
                <a:ea typeface="+mn-ea"/>
                <a:cs typeface="Arial" panose="020B0604020202020204" pitchFamily="34" charset="0"/>
              </a:rPr>
              <a:t>T</a:t>
            </a:r>
            <a:r>
              <a:rPr lang="en-AU" sz="1800" kern="1200" dirty="0" smtClean="0">
                <a:solidFill>
                  <a:schemeClr val="tx1"/>
                </a:solidFill>
                <a:latin typeface="Arial" panose="020B0604020202020204" pitchFamily="34" charset="0"/>
                <a:ea typeface="+mn-ea"/>
                <a:cs typeface="Arial" panose="020B0604020202020204" pitchFamily="34" charset="0"/>
              </a:rPr>
              <a:t>ape </a:t>
            </a:r>
            <a:r>
              <a:rPr lang="en-AU" sz="1800" kern="1200" dirty="0" smtClean="0">
                <a:solidFill>
                  <a:schemeClr val="tx1"/>
                </a:solidFill>
                <a:latin typeface="Arial" panose="020B0604020202020204" pitchFamily="34" charset="0"/>
                <a:ea typeface="+mn-ea"/>
                <a:cs typeface="Arial" panose="020B0604020202020204" pitchFamily="34" charset="0"/>
              </a:rPr>
              <a:t>measure etc. </a:t>
            </a:r>
            <a:endParaRPr lang="en-AU" sz="1800" kern="1200" dirty="0">
              <a:solidFill>
                <a:schemeClr val="tx1"/>
              </a:solidFill>
              <a:latin typeface="Arial" panose="020B0604020202020204" pitchFamily="34" charset="0"/>
              <a:ea typeface="+mn-ea"/>
              <a:cs typeface="Arial" panose="020B0604020202020204" pitchFamily="34" charset="0"/>
            </a:endParaRPr>
          </a:p>
          <a:p>
            <a:pPr marL="0" lvl="1" indent="0" defTabSz="914400">
              <a:spcBef>
                <a:spcPts val="300"/>
              </a:spcBef>
              <a:spcAft>
                <a:spcPts val="600"/>
              </a:spcAft>
              <a:buClr>
                <a:srgbClr val="FF8200"/>
              </a:buClr>
              <a:buSzTx/>
              <a:buNone/>
              <a:tabLst>
                <a:tab pos="457200" algn="l"/>
                <a:tab pos="685800" algn="l"/>
                <a:tab pos="730885" algn="l"/>
              </a:tabLst>
            </a:pPr>
            <a:r>
              <a:rPr lang="en-AU" sz="1800" kern="1200" dirty="0" smtClean="0">
                <a:solidFill>
                  <a:schemeClr val="tx1"/>
                </a:solidFill>
                <a:latin typeface="Arial" panose="020B0604020202020204" pitchFamily="34" charset="0"/>
                <a:ea typeface="+mn-ea"/>
                <a:cs typeface="Arial" panose="020B0604020202020204" pitchFamily="34" charset="0"/>
              </a:rPr>
              <a:t>Develop investigation plan and identify information to be collected.</a:t>
            </a:r>
            <a:endParaRPr lang="en-US" sz="1800" kern="1200" dirty="0">
              <a:solidFill>
                <a:schemeClr val="tx1"/>
              </a:solidFill>
              <a:latin typeface="Arial" panose="020B0604020202020204" pitchFamily="34" charset="0"/>
              <a:ea typeface="+mn-ea"/>
              <a:cs typeface="Arial" panose="020B0604020202020204" pitchFamily="34" charset="0"/>
            </a:endParaRPr>
          </a:p>
          <a:p>
            <a:pPr marL="358775" lvl="1" indent="-358775" defTabSz="914400">
              <a:spcBef>
                <a:spcPts val="300"/>
              </a:spcBef>
              <a:spcAft>
                <a:spcPts val="600"/>
              </a:spcAft>
              <a:buClr>
                <a:schemeClr val="accent1"/>
              </a:buClr>
              <a:buSzTx/>
              <a:tabLst>
                <a:tab pos="457200" algn="l"/>
                <a:tab pos="685800" algn="l"/>
                <a:tab pos="730885" algn="l"/>
              </a:tabLst>
            </a:pPr>
            <a:endParaRPr lang="en-US" sz="1600" kern="1200" dirty="0">
              <a:solidFill>
                <a:schemeClr val="tx1"/>
              </a:solidFill>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5B1B3FAE-BC05-4C54-B68F-0E1A88C46634}" type="slidenum">
              <a:rPr lang="en-AU" smtClean="0">
                <a:solidFill>
                  <a:srgbClr val="FFFFFF"/>
                </a:solidFill>
              </a:rPr>
              <a:pPr/>
              <a:t>18</a:t>
            </a:fld>
            <a:endParaRPr lang="en-AU" dirty="0">
              <a:solidFill>
                <a:srgbClr val="FFFFFF"/>
              </a:solidFill>
            </a:endParaRPr>
          </a:p>
        </p:txBody>
      </p:sp>
    </p:spTree>
    <p:extLst>
      <p:ext uri="{BB962C8B-B14F-4D97-AF65-F5344CB8AC3E}">
        <p14:creationId xmlns:p14="http://schemas.microsoft.com/office/powerpoint/2010/main" val="34568313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smtClean="0">
                <a:solidFill>
                  <a:srgbClr val="FF8200"/>
                </a:solidFill>
                <a:latin typeface="Arial"/>
                <a:ea typeface="+mj-ea"/>
                <a:cs typeface="+mj-cs"/>
              </a:rPr>
              <a:t>Areas to Consider</a:t>
            </a:r>
            <a:endParaRPr lang="en-AU" dirty="0">
              <a:solidFill>
                <a:schemeClr val="accent1"/>
              </a:solidFill>
            </a:endParaRPr>
          </a:p>
        </p:txBody>
      </p:sp>
      <p:sp>
        <p:nvSpPr>
          <p:cNvPr id="3" name="Content Placeholder 2"/>
          <p:cNvSpPr>
            <a:spLocks noGrp="1"/>
          </p:cNvSpPr>
          <p:nvPr>
            <p:ph idx="1"/>
          </p:nvPr>
        </p:nvSpPr>
        <p:spPr>
          <a:xfrm>
            <a:off x="1835696" y="1700808"/>
            <a:ext cx="7056784" cy="4776192"/>
          </a:xfrm>
        </p:spPr>
        <p:txBody>
          <a:bodyPr/>
          <a:lstStyle/>
          <a:p>
            <a:pPr marL="1588" lvl="1" indent="0">
              <a:spcAft>
                <a:spcPts val="0"/>
              </a:spcAft>
              <a:buClr>
                <a:srgbClr val="FF8200"/>
              </a:buClr>
              <a:buNone/>
            </a:pPr>
            <a:r>
              <a:rPr lang="en-AU" sz="1800" kern="1200" dirty="0">
                <a:solidFill>
                  <a:schemeClr val="tx1"/>
                </a:solidFill>
                <a:latin typeface="Arial" panose="020B0604020202020204" pitchFamily="34" charset="0"/>
                <a:ea typeface="+mn-ea"/>
                <a:cs typeface="Arial" panose="020B0604020202020204" pitchFamily="34" charset="0"/>
              </a:rPr>
              <a:t>The ‘investigation leader’ is accountable for ensuring the investigation objectives are met.  </a:t>
            </a:r>
            <a:endParaRPr lang="en-US" sz="1800" kern="1200" dirty="0" smtClean="0">
              <a:solidFill>
                <a:schemeClr val="tx1"/>
              </a:solidFill>
              <a:latin typeface="Arial" panose="020B0604020202020204" pitchFamily="34" charset="0"/>
              <a:ea typeface="+mn-ea"/>
              <a:cs typeface="Arial" panose="020B0604020202020204" pitchFamily="34" charset="0"/>
            </a:endParaRPr>
          </a:p>
          <a:p>
            <a:pPr marL="1588" lvl="1" indent="0">
              <a:spcAft>
                <a:spcPts val="0"/>
              </a:spcAft>
              <a:buClr>
                <a:srgbClr val="FF8200"/>
              </a:buClr>
              <a:buNone/>
            </a:pPr>
            <a:r>
              <a:rPr lang="en-AU" sz="1800" kern="1200" dirty="0" smtClean="0">
                <a:solidFill>
                  <a:schemeClr val="tx1"/>
                </a:solidFill>
                <a:latin typeface="Arial" panose="020B0604020202020204" pitchFamily="34" charset="0"/>
                <a:ea typeface="+mn-ea"/>
                <a:cs typeface="Arial" panose="020B0604020202020204" pitchFamily="34" charset="0"/>
              </a:rPr>
              <a:t>The </a:t>
            </a:r>
            <a:r>
              <a:rPr lang="en-AU" sz="1800" kern="1200" dirty="0">
                <a:solidFill>
                  <a:schemeClr val="tx1"/>
                </a:solidFill>
                <a:latin typeface="Arial" panose="020B0604020202020204" pitchFamily="34" charset="0"/>
                <a:ea typeface="+mn-ea"/>
                <a:cs typeface="Arial" panose="020B0604020202020204" pitchFamily="34" charset="0"/>
              </a:rPr>
              <a:t>objective of incident investigations is to determine the </a:t>
            </a:r>
            <a:r>
              <a:rPr lang="en-AU" sz="1800" kern="1200" dirty="0" smtClean="0">
                <a:solidFill>
                  <a:schemeClr val="tx1"/>
                </a:solidFill>
                <a:latin typeface="Arial" panose="020B0604020202020204" pitchFamily="34" charset="0"/>
                <a:ea typeface="+mn-ea"/>
                <a:cs typeface="Arial" panose="020B0604020202020204" pitchFamily="34" charset="0"/>
              </a:rPr>
              <a:t>cause(s) </a:t>
            </a:r>
            <a:r>
              <a:rPr lang="en-AU" sz="1800" kern="1200" dirty="0">
                <a:solidFill>
                  <a:schemeClr val="tx1"/>
                </a:solidFill>
                <a:latin typeface="Arial" panose="020B0604020202020204" pitchFamily="34" charset="0"/>
                <a:ea typeface="+mn-ea"/>
                <a:cs typeface="Arial" panose="020B0604020202020204" pitchFamily="34" charset="0"/>
              </a:rPr>
              <a:t>of </a:t>
            </a:r>
            <a:r>
              <a:rPr lang="en-AU" sz="1800" kern="1200" dirty="0" smtClean="0">
                <a:solidFill>
                  <a:schemeClr val="tx1"/>
                </a:solidFill>
                <a:latin typeface="Arial" panose="020B0604020202020204" pitchFamily="34" charset="0"/>
                <a:ea typeface="+mn-ea"/>
                <a:cs typeface="Arial" panose="020B0604020202020204" pitchFamily="34" charset="0"/>
              </a:rPr>
              <a:t>the event </a:t>
            </a:r>
            <a:r>
              <a:rPr lang="en-AU" sz="1800" kern="1200" dirty="0">
                <a:solidFill>
                  <a:schemeClr val="tx1"/>
                </a:solidFill>
                <a:latin typeface="Arial" panose="020B0604020202020204" pitchFamily="34" charset="0"/>
                <a:ea typeface="+mn-ea"/>
                <a:cs typeface="Arial" panose="020B0604020202020204" pitchFamily="34" charset="0"/>
              </a:rPr>
              <a:t>and </a:t>
            </a:r>
            <a:r>
              <a:rPr lang="en-AU" sz="1800" kern="1200" dirty="0" smtClean="0">
                <a:solidFill>
                  <a:schemeClr val="tx1"/>
                </a:solidFill>
                <a:latin typeface="Arial" panose="020B0604020202020204" pitchFamily="34" charset="0"/>
                <a:ea typeface="+mn-ea"/>
                <a:cs typeface="Arial" panose="020B0604020202020204" pitchFamily="34" charset="0"/>
              </a:rPr>
              <a:t>identify controls </a:t>
            </a:r>
            <a:r>
              <a:rPr lang="en-AU" sz="1800" kern="1200" dirty="0">
                <a:solidFill>
                  <a:schemeClr val="tx1"/>
                </a:solidFill>
                <a:latin typeface="Arial" panose="020B0604020202020204" pitchFamily="34" charset="0"/>
                <a:ea typeface="+mn-ea"/>
                <a:cs typeface="Arial" panose="020B0604020202020204" pitchFamily="34" charset="0"/>
              </a:rPr>
              <a:t>to prevent a </a:t>
            </a:r>
            <a:r>
              <a:rPr lang="en-AU" sz="1800" kern="1200" dirty="0" smtClean="0">
                <a:solidFill>
                  <a:schemeClr val="tx1"/>
                </a:solidFill>
                <a:latin typeface="Arial" panose="020B0604020202020204" pitchFamily="34" charset="0"/>
                <a:ea typeface="+mn-ea"/>
                <a:cs typeface="Arial" panose="020B0604020202020204" pitchFamily="34" charset="0"/>
              </a:rPr>
              <a:t>recurrence; it is not a blame game but a fact finding process! </a:t>
            </a:r>
          </a:p>
          <a:p>
            <a:pPr marL="1588" lvl="1" indent="0" algn="just">
              <a:spcAft>
                <a:spcPts val="0"/>
              </a:spcAft>
              <a:buClr>
                <a:srgbClr val="FF8200"/>
              </a:buClr>
              <a:buNone/>
            </a:pPr>
            <a:r>
              <a:rPr lang="en-AU" sz="1800" kern="1200" dirty="0" smtClean="0">
                <a:solidFill>
                  <a:schemeClr val="tx1"/>
                </a:solidFill>
                <a:latin typeface="Arial" panose="020B0604020202020204" pitchFamily="34" charset="0"/>
                <a:ea typeface="+mn-ea"/>
                <a:cs typeface="Arial" panose="020B0604020202020204" pitchFamily="34" charset="0"/>
              </a:rPr>
              <a:t>The </a:t>
            </a:r>
            <a:r>
              <a:rPr lang="en-AU" sz="1800" kern="1200" dirty="0">
                <a:solidFill>
                  <a:schemeClr val="tx1"/>
                </a:solidFill>
                <a:latin typeface="Arial" panose="020B0604020202020204" pitchFamily="34" charset="0"/>
                <a:ea typeface="+mn-ea"/>
                <a:cs typeface="Arial" panose="020B0604020202020204" pitchFamily="34" charset="0"/>
              </a:rPr>
              <a:t>investigation should aim to </a:t>
            </a:r>
            <a:r>
              <a:rPr lang="en-AU" sz="1800" kern="1200" dirty="0" smtClean="0">
                <a:solidFill>
                  <a:schemeClr val="tx1"/>
                </a:solidFill>
                <a:latin typeface="Arial" panose="020B0604020202020204" pitchFamily="34" charset="0"/>
                <a:ea typeface="+mn-ea"/>
                <a:cs typeface="Arial" panose="020B0604020202020204" pitchFamily="34" charset="0"/>
              </a:rPr>
              <a:t>determine the following:</a:t>
            </a:r>
            <a:endParaRPr lang="en-US" sz="1800" kern="1200" dirty="0">
              <a:solidFill>
                <a:schemeClr val="tx1"/>
              </a:solidFill>
              <a:latin typeface="Arial" panose="020B0604020202020204" pitchFamily="34" charset="0"/>
              <a:ea typeface="+mn-ea"/>
              <a:cs typeface="Arial" panose="020B0604020202020204" pitchFamily="34" charset="0"/>
            </a:endParaRPr>
          </a:p>
          <a:p>
            <a:pPr marL="390525" lvl="1" defTabSz="914400">
              <a:spcBef>
                <a:spcPts val="600"/>
              </a:spcBef>
              <a:spcAft>
                <a:spcPts val="600"/>
              </a:spcAft>
              <a:buClr>
                <a:srgbClr val="FF8200"/>
              </a:buClr>
              <a:tabLst>
                <a:tab pos="457200" algn="l"/>
                <a:tab pos="685800" algn="l"/>
                <a:tab pos="730885" algn="l"/>
              </a:tabLst>
            </a:pPr>
            <a:r>
              <a:rPr lang="en-AU" sz="1800" kern="1200" dirty="0">
                <a:solidFill>
                  <a:schemeClr val="tx1"/>
                </a:solidFill>
                <a:latin typeface="Arial" panose="020B0604020202020204" pitchFamily="34" charset="0"/>
                <a:ea typeface="+mn-ea"/>
                <a:cs typeface="Arial" panose="020B0604020202020204" pitchFamily="34" charset="0"/>
              </a:rPr>
              <a:t>Where did the incident occur?</a:t>
            </a:r>
            <a:endParaRPr lang="en-US" sz="1800" kern="1200" dirty="0">
              <a:solidFill>
                <a:schemeClr val="tx1"/>
              </a:solidFill>
              <a:latin typeface="Arial" panose="020B0604020202020204" pitchFamily="34" charset="0"/>
              <a:ea typeface="+mn-ea"/>
              <a:cs typeface="Arial" panose="020B0604020202020204" pitchFamily="34" charset="0"/>
            </a:endParaRPr>
          </a:p>
          <a:p>
            <a:pPr marL="390525" lvl="1" defTabSz="914400">
              <a:spcBef>
                <a:spcPts val="600"/>
              </a:spcBef>
              <a:spcAft>
                <a:spcPts val="600"/>
              </a:spcAft>
              <a:buClr>
                <a:srgbClr val="FF8200"/>
              </a:buClr>
              <a:tabLst>
                <a:tab pos="457200" algn="l"/>
                <a:tab pos="685800" algn="l"/>
                <a:tab pos="730885" algn="l"/>
              </a:tabLst>
            </a:pPr>
            <a:r>
              <a:rPr lang="en-AU" sz="1800" kern="1200" dirty="0">
                <a:solidFill>
                  <a:schemeClr val="tx1"/>
                </a:solidFill>
                <a:latin typeface="Arial" panose="020B0604020202020204" pitchFamily="34" charset="0"/>
                <a:ea typeface="+mn-ea"/>
                <a:cs typeface="Arial" panose="020B0604020202020204" pitchFamily="34" charset="0"/>
              </a:rPr>
              <a:t>Who or what was involved in the incident?</a:t>
            </a:r>
            <a:endParaRPr lang="en-US" sz="1800" kern="1200" dirty="0">
              <a:solidFill>
                <a:schemeClr val="tx1"/>
              </a:solidFill>
              <a:latin typeface="Arial" panose="020B0604020202020204" pitchFamily="34" charset="0"/>
              <a:ea typeface="+mn-ea"/>
              <a:cs typeface="Arial" panose="020B0604020202020204" pitchFamily="34" charset="0"/>
            </a:endParaRPr>
          </a:p>
          <a:p>
            <a:pPr marL="390525" lvl="1" defTabSz="914400">
              <a:spcBef>
                <a:spcPts val="600"/>
              </a:spcBef>
              <a:spcAft>
                <a:spcPts val="600"/>
              </a:spcAft>
              <a:buClr>
                <a:srgbClr val="FF8200"/>
              </a:buClr>
              <a:tabLst>
                <a:tab pos="457200" algn="l"/>
                <a:tab pos="685800" algn="l"/>
                <a:tab pos="730885" algn="l"/>
              </a:tabLst>
            </a:pPr>
            <a:r>
              <a:rPr lang="en-AU" sz="1800" kern="1200" dirty="0">
                <a:solidFill>
                  <a:schemeClr val="tx1"/>
                </a:solidFill>
                <a:latin typeface="Arial" panose="020B0604020202020204" pitchFamily="34" charset="0"/>
                <a:ea typeface="+mn-ea"/>
                <a:cs typeface="Arial" panose="020B0604020202020204" pitchFamily="34" charset="0"/>
              </a:rPr>
              <a:t>Why </a:t>
            </a:r>
            <a:r>
              <a:rPr lang="en-AU" sz="1800" kern="1200" dirty="0" smtClean="0">
                <a:solidFill>
                  <a:schemeClr val="tx1"/>
                </a:solidFill>
                <a:latin typeface="Arial" panose="020B0604020202020204" pitchFamily="34" charset="0"/>
                <a:ea typeface="+mn-ea"/>
                <a:cs typeface="Arial" panose="020B0604020202020204" pitchFamily="34" charset="0"/>
              </a:rPr>
              <a:t>did the </a:t>
            </a:r>
            <a:r>
              <a:rPr lang="en-AU" sz="1800" kern="1200" dirty="0">
                <a:solidFill>
                  <a:schemeClr val="tx1"/>
                </a:solidFill>
                <a:latin typeface="Arial" panose="020B0604020202020204" pitchFamily="34" charset="0"/>
                <a:ea typeface="+mn-ea"/>
                <a:cs typeface="Arial" panose="020B0604020202020204" pitchFamily="34" charset="0"/>
              </a:rPr>
              <a:t>incident </a:t>
            </a:r>
            <a:r>
              <a:rPr lang="en-AU" sz="1800" kern="1200" dirty="0" smtClean="0">
                <a:solidFill>
                  <a:schemeClr val="tx1"/>
                </a:solidFill>
                <a:latin typeface="Arial" panose="020B0604020202020204" pitchFamily="34" charset="0"/>
                <a:ea typeface="+mn-ea"/>
                <a:cs typeface="Arial" panose="020B0604020202020204" pitchFamily="34" charset="0"/>
              </a:rPr>
              <a:t>occur?</a:t>
            </a:r>
            <a:endParaRPr lang="en-US" sz="1800" kern="1200" dirty="0">
              <a:solidFill>
                <a:schemeClr val="tx1"/>
              </a:solidFill>
              <a:latin typeface="Arial" panose="020B0604020202020204" pitchFamily="34" charset="0"/>
              <a:ea typeface="+mn-ea"/>
              <a:cs typeface="Arial" panose="020B0604020202020204" pitchFamily="34" charset="0"/>
            </a:endParaRPr>
          </a:p>
          <a:p>
            <a:pPr marL="390525" lvl="1" defTabSz="914400">
              <a:spcBef>
                <a:spcPts val="600"/>
              </a:spcBef>
              <a:spcAft>
                <a:spcPts val="600"/>
              </a:spcAft>
              <a:buClr>
                <a:srgbClr val="FF8200"/>
              </a:buClr>
              <a:tabLst>
                <a:tab pos="457200" algn="l"/>
                <a:tab pos="685800" algn="l"/>
                <a:tab pos="730885" algn="l"/>
              </a:tabLst>
            </a:pPr>
            <a:r>
              <a:rPr lang="en-AU" sz="1800" kern="1200" dirty="0" smtClean="0">
                <a:solidFill>
                  <a:schemeClr val="tx1"/>
                </a:solidFill>
                <a:latin typeface="Arial" panose="020B0604020202020204" pitchFamily="34" charset="0"/>
                <a:ea typeface="+mn-ea"/>
                <a:cs typeface="Arial" panose="020B0604020202020204" pitchFamily="34" charset="0"/>
              </a:rPr>
              <a:t>How did the incident occur</a:t>
            </a:r>
            <a:r>
              <a:rPr lang="en-AU" sz="1800" kern="1200" dirty="0" smtClean="0">
                <a:solidFill>
                  <a:schemeClr val="tx1"/>
                </a:solidFill>
                <a:latin typeface="Arial" panose="020B0604020202020204" pitchFamily="34" charset="0"/>
                <a:cs typeface="Arial" panose="020B0604020202020204" pitchFamily="34" charset="0"/>
              </a:rPr>
              <a:t>?</a:t>
            </a:r>
            <a:endParaRPr lang="en-US" sz="1800" kern="1200" dirty="0">
              <a:solidFill>
                <a:schemeClr val="tx1"/>
              </a:solidFill>
              <a:latin typeface="Arial" panose="020B0604020202020204" pitchFamily="34" charset="0"/>
              <a:cs typeface="Arial" panose="020B0604020202020204" pitchFamily="34" charset="0"/>
            </a:endParaRPr>
          </a:p>
          <a:p>
            <a:pPr marL="390525" lvl="1" defTabSz="914400">
              <a:spcBef>
                <a:spcPts val="600"/>
              </a:spcBef>
              <a:spcAft>
                <a:spcPts val="600"/>
              </a:spcAft>
              <a:buClr>
                <a:srgbClr val="FF8200"/>
              </a:buClr>
              <a:tabLst>
                <a:tab pos="457200" algn="l"/>
                <a:tab pos="685800" algn="l"/>
                <a:tab pos="730885" algn="l"/>
              </a:tabLst>
            </a:pPr>
            <a:r>
              <a:rPr lang="en-AU" sz="1800" kern="1200" dirty="0" smtClean="0">
                <a:solidFill>
                  <a:schemeClr val="tx1"/>
                </a:solidFill>
                <a:latin typeface="Arial" panose="020B0604020202020204" pitchFamily="34" charset="0"/>
                <a:ea typeface="+mn-ea"/>
                <a:cs typeface="Arial" panose="020B0604020202020204" pitchFamily="34" charset="0"/>
              </a:rPr>
              <a:t>Preventative strategies.</a:t>
            </a:r>
            <a:endParaRPr lang="en-US" sz="1800" kern="1200" dirty="0">
              <a:solidFill>
                <a:schemeClr val="tx1"/>
              </a:solidFill>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5B1B3FAE-BC05-4C54-B68F-0E1A88C46634}" type="slidenum">
              <a:rPr lang="en-AU" smtClean="0">
                <a:solidFill>
                  <a:srgbClr val="FFFFFF"/>
                </a:solidFill>
              </a:rPr>
              <a:pPr/>
              <a:t>19</a:t>
            </a:fld>
            <a:endParaRPr lang="en-AU" dirty="0">
              <a:solidFill>
                <a:srgbClr val="FFFFFF"/>
              </a:solidFill>
            </a:endParaRPr>
          </a:p>
        </p:txBody>
      </p:sp>
    </p:spTree>
    <p:extLst>
      <p:ext uri="{BB962C8B-B14F-4D97-AF65-F5344CB8AC3E}">
        <p14:creationId xmlns:p14="http://schemas.microsoft.com/office/powerpoint/2010/main" val="762624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696" y="260648"/>
            <a:ext cx="7128792" cy="1152128"/>
          </a:xfrm>
        </p:spPr>
        <p:txBody>
          <a:bodyPr/>
          <a:lstStyle/>
          <a:p>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AU" dirty="0"/>
              <a:t/>
            </a:r>
            <a:br>
              <a:rPr lang="en-AU" dirty="0"/>
            </a:br>
            <a:r>
              <a:rPr lang="en-AU" kern="1200" dirty="0">
                <a:solidFill>
                  <a:srgbClr val="FF8200"/>
                </a:solidFill>
                <a:latin typeface="Arial" panose="020B0604020202020204" pitchFamily="34" charset="0"/>
                <a:cs typeface="Arial" panose="020B0604020202020204" pitchFamily="34" charset="0"/>
              </a:rPr>
              <a:t>The Mining and Quarrying Occupational Health and Safety Committee</a:t>
            </a:r>
          </a:p>
        </p:txBody>
      </p:sp>
      <p:sp>
        <p:nvSpPr>
          <p:cNvPr id="3" name="Content Placeholder 2"/>
          <p:cNvSpPr>
            <a:spLocks noGrp="1"/>
          </p:cNvSpPr>
          <p:nvPr>
            <p:ph idx="1"/>
          </p:nvPr>
        </p:nvSpPr>
        <p:spPr/>
        <p:txBody>
          <a:bodyPr/>
          <a:lstStyle/>
          <a:p>
            <a:pPr marL="0" indent="0" hangingPunct="0">
              <a:buNone/>
            </a:pPr>
            <a:r>
              <a:rPr lang="en-US" b="1" dirty="0"/>
              <a:t>Promoting Work Health and Safety in the Workplace</a:t>
            </a:r>
            <a:endParaRPr lang="en-AU" dirty="0"/>
          </a:p>
          <a:p>
            <a:pPr marL="0" indent="0" fontAlgn="auto">
              <a:buNone/>
            </a:pPr>
            <a:r>
              <a:rPr lang="en-US" sz="1800" dirty="0"/>
              <a:t>This workplace industry safety </a:t>
            </a:r>
            <a:r>
              <a:rPr lang="en-US" sz="1800" dirty="0" smtClean="0"/>
              <a:t>presentation </a:t>
            </a:r>
            <a:r>
              <a:rPr lang="en-US" sz="1800" dirty="0"/>
              <a:t>is developed and fully funded by the Mining and Quarrying Occupational Health and Safety Committee (MAQOHSC). </a:t>
            </a:r>
            <a:endParaRPr lang="en-US" sz="1800" dirty="0" smtClean="0"/>
          </a:p>
          <a:p>
            <a:pPr marL="0" indent="0" fontAlgn="auto">
              <a:buNone/>
            </a:pPr>
            <a:endParaRPr lang="en-AU" dirty="0" smtClean="0"/>
          </a:p>
          <a:p>
            <a:pPr marL="0" indent="0" fontAlgn="auto">
              <a:buNone/>
            </a:pPr>
            <a:endParaRPr lang="en-AU" dirty="0"/>
          </a:p>
          <a:p>
            <a:pPr marL="0" indent="0" fontAlgn="auto">
              <a:buNone/>
            </a:pPr>
            <a:endParaRPr lang="en-AU" dirty="0" smtClean="0"/>
          </a:p>
          <a:p>
            <a:pPr marL="0" indent="0" fontAlgn="auto">
              <a:buNone/>
            </a:pPr>
            <a:endParaRPr lang="en-AU" dirty="0"/>
          </a:p>
          <a:p>
            <a:pPr marL="0" indent="0" fontAlgn="auto">
              <a:buNone/>
            </a:pPr>
            <a:endParaRPr lang="en-AU" dirty="0" smtClean="0"/>
          </a:p>
          <a:p>
            <a:pPr marL="0" indent="0" algn="r">
              <a:buNone/>
            </a:pPr>
            <a:r>
              <a:rPr lang="en-AU" sz="1600" dirty="0" smtClean="0"/>
              <a:t>ISBN </a:t>
            </a:r>
            <a:r>
              <a:rPr lang="en-AU" sz="1600" dirty="0"/>
              <a:t>978-1-925361-47-6</a:t>
            </a:r>
          </a:p>
          <a:p>
            <a:pPr marL="0" indent="0" fontAlgn="auto">
              <a:buNone/>
            </a:pPr>
            <a:endParaRPr lang="en-AU" kern="1200" dirty="0">
              <a:solidFill>
                <a:srgbClr val="FF8200"/>
              </a:solidFill>
              <a:latin typeface="Arial" panose="020B0604020202020204" pitchFamily="34" charset="0"/>
              <a:cs typeface="Arial" panose="020B0604020202020204" pitchFamily="34" charset="0"/>
            </a:endParaRPr>
          </a:p>
          <a:p>
            <a:pPr marL="0" indent="0" fontAlgn="auto">
              <a:buNone/>
            </a:pPr>
            <a:endParaRPr lang="en-AU" kern="1200" dirty="0" smtClean="0">
              <a:solidFill>
                <a:srgbClr val="FF8200"/>
              </a:solidFill>
              <a:latin typeface="Arial" panose="020B0604020202020204" pitchFamily="34" charset="0"/>
              <a:cs typeface="Arial" panose="020B0604020202020204" pitchFamily="34" charset="0"/>
            </a:endParaRPr>
          </a:p>
          <a:p>
            <a:pPr marL="0" indent="0" fontAlgn="auto">
              <a:buNone/>
            </a:pPr>
            <a:endParaRPr lang="en-AU" dirty="0"/>
          </a:p>
          <a:p>
            <a:endParaRPr lang="en-AU" dirty="0"/>
          </a:p>
        </p:txBody>
      </p:sp>
      <p:sp>
        <p:nvSpPr>
          <p:cNvPr id="4" name="Slide Number Placeholder 3"/>
          <p:cNvSpPr>
            <a:spLocks noGrp="1"/>
          </p:cNvSpPr>
          <p:nvPr>
            <p:ph type="sldNum" sz="quarter" idx="10"/>
          </p:nvPr>
        </p:nvSpPr>
        <p:spPr/>
        <p:txBody>
          <a:bodyPr/>
          <a:lstStyle/>
          <a:p>
            <a:pPr>
              <a:defRPr/>
            </a:pPr>
            <a:fld id="{65DB8DF4-6AFD-4037-92D2-C390D3177DD7}" type="slidenum">
              <a:rPr lang="en-AU" smtClean="0"/>
              <a:pPr>
                <a:defRPr/>
              </a:pPr>
              <a:t>2</a:t>
            </a:fld>
            <a:endParaRPr lang="en-AU" sz="1400" dirty="0">
              <a:solidFill>
                <a:srgbClr val="1D1D60"/>
              </a:solidFill>
            </a:endParaRPr>
          </a:p>
        </p:txBody>
      </p:sp>
    </p:spTree>
    <p:extLst>
      <p:ext uri="{BB962C8B-B14F-4D97-AF65-F5344CB8AC3E}">
        <p14:creationId xmlns:p14="http://schemas.microsoft.com/office/powerpoint/2010/main" val="31496944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a:solidFill>
                  <a:srgbClr val="FF8200"/>
                </a:solidFill>
                <a:latin typeface="Arial"/>
                <a:ea typeface="+mj-ea"/>
                <a:cs typeface="+mj-cs"/>
              </a:rPr>
              <a:t>Collection of Information and </a:t>
            </a:r>
            <a:r>
              <a:rPr lang="en-AU" dirty="0" smtClean="0">
                <a:solidFill>
                  <a:srgbClr val="FF8200"/>
                </a:solidFill>
                <a:latin typeface="Arial"/>
                <a:ea typeface="+mj-ea"/>
                <a:cs typeface="+mj-cs"/>
              </a:rPr>
              <a:t>Data</a:t>
            </a:r>
            <a:endParaRPr lang="en-AU" dirty="0">
              <a:solidFill>
                <a:schemeClr val="accent1"/>
              </a:solidFill>
            </a:endParaRPr>
          </a:p>
        </p:txBody>
      </p:sp>
      <p:sp>
        <p:nvSpPr>
          <p:cNvPr id="3" name="Content Placeholder 2"/>
          <p:cNvSpPr>
            <a:spLocks noGrp="1"/>
          </p:cNvSpPr>
          <p:nvPr>
            <p:ph idx="1"/>
          </p:nvPr>
        </p:nvSpPr>
        <p:spPr>
          <a:xfrm>
            <a:off x="1835696" y="1700808"/>
            <a:ext cx="7200800" cy="4776192"/>
          </a:xfrm>
        </p:spPr>
        <p:txBody>
          <a:bodyPr/>
          <a:lstStyle/>
          <a:p>
            <a:pPr marL="0" lvl="1" indent="0" defTabSz="914400">
              <a:spcBef>
                <a:spcPts val="300"/>
              </a:spcBef>
              <a:spcAft>
                <a:spcPts val="600"/>
              </a:spcAft>
              <a:buClr>
                <a:schemeClr val="accent1"/>
              </a:buClr>
              <a:buSzTx/>
              <a:buNone/>
              <a:tabLst>
                <a:tab pos="457200" algn="l"/>
                <a:tab pos="685800" algn="l"/>
                <a:tab pos="730885" algn="l"/>
              </a:tabLst>
            </a:pPr>
            <a:r>
              <a:rPr lang="en-AU" sz="1800" kern="1200" dirty="0" smtClean="0">
                <a:solidFill>
                  <a:schemeClr val="tx1"/>
                </a:solidFill>
                <a:latin typeface="Arial" panose="020B0604020202020204" pitchFamily="34" charset="0"/>
                <a:ea typeface="+mn-ea"/>
                <a:cs typeface="Arial" panose="020B0604020202020204" pitchFamily="34" charset="0"/>
              </a:rPr>
              <a:t>Incident </a:t>
            </a:r>
            <a:r>
              <a:rPr lang="en-AU" sz="1800" kern="1200" dirty="0">
                <a:solidFill>
                  <a:schemeClr val="tx1"/>
                </a:solidFill>
                <a:latin typeface="Arial" panose="020B0604020202020204" pitchFamily="34" charset="0"/>
                <a:ea typeface="+mn-ea"/>
                <a:cs typeface="Arial" panose="020B0604020202020204" pitchFamily="34" charset="0"/>
              </a:rPr>
              <a:t>investigations </a:t>
            </a:r>
            <a:r>
              <a:rPr lang="en-AU" sz="1800" kern="1200" dirty="0" smtClean="0">
                <a:solidFill>
                  <a:schemeClr val="tx1"/>
                </a:solidFill>
                <a:latin typeface="Arial" panose="020B0604020202020204" pitchFamily="34" charset="0"/>
                <a:ea typeface="+mn-ea"/>
                <a:cs typeface="Arial" panose="020B0604020202020204" pitchFamily="34" charset="0"/>
              </a:rPr>
              <a:t>should commence </a:t>
            </a:r>
            <a:r>
              <a:rPr lang="en-AU" sz="1800" kern="1200" dirty="0">
                <a:solidFill>
                  <a:schemeClr val="tx1"/>
                </a:solidFill>
                <a:latin typeface="Arial" panose="020B0604020202020204" pitchFamily="34" charset="0"/>
                <a:ea typeface="+mn-ea"/>
                <a:cs typeface="Arial" panose="020B0604020202020204" pitchFamily="34" charset="0"/>
              </a:rPr>
              <a:t>immediately and </a:t>
            </a:r>
            <a:r>
              <a:rPr lang="en-AU" sz="1800" kern="1200" dirty="0" smtClean="0">
                <a:solidFill>
                  <a:schemeClr val="tx1"/>
                </a:solidFill>
                <a:latin typeface="Arial" panose="020B0604020202020204" pitchFamily="34" charset="0"/>
                <a:ea typeface="+mn-ea"/>
                <a:cs typeface="Arial" panose="020B0604020202020204" pitchFamily="34" charset="0"/>
              </a:rPr>
              <a:t>include the following:</a:t>
            </a:r>
            <a:endParaRPr lang="en-US" sz="1800" kern="1200" dirty="0">
              <a:solidFill>
                <a:schemeClr val="tx1"/>
              </a:solidFill>
              <a:latin typeface="Arial" panose="020B0604020202020204" pitchFamily="34" charset="0"/>
              <a:ea typeface="+mn-ea"/>
              <a:cs typeface="Arial" panose="020B0604020202020204" pitchFamily="34" charset="0"/>
            </a:endParaRPr>
          </a:p>
          <a:p>
            <a:pPr marL="390525" lvl="1" defTabSz="914400">
              <a:spcBef>
                <a:spcPts val="600"/>
              </a:spcBef>
              <a:spcAft>
                <a:spcPts val="600"/>
              </a:spcAft>
              <a:buClr>
                <a:srgbClr val="FF8200"/>
              </a:buClr>
              <a:tabLst>
                <a:tab pos="457200" algn="l"/>
                <a:tab pos="685800" algn="l"/>
                <a:tab pos="730885" algn="l"/>
              </a:tabLst>
            </a:pPr>
            <a:r>
              <a:rPr lang="en-AU" sz="1800" kern="1200" dirty="0">
                <a:solidFill>
                  <a:schemeClr val="tx1"/>
                </a:solidFill>
                <a:latin typeface="Arial" panose="020B0604020202020204" pitchFamily="34" charset="0"/>
                <a:ea typeface="+mn-ea"/>
                <a:cs typeface="Arial" panose="020B0604020202020204" pitchFamily="34" charset="0"/>
              </a:rPr>
              <a:t>Quarantining of plant and equipment for purposes of review and </a:t>
            </a:r>
            <a:r>
              <a:rPr lang="en-AU" sz="1800" kern="1200" dirty="0" smtClean="0">
                <a:solidFill>
                  <a:schemeClr val="tx1"/>
                </a:solidFill>
                <a:latin typeface="Arial" panose="020B0604020202020204" pitchFamily="34" charset="0"/>
                <a:ea typeface="+mn-ea"/>
                <a:cs typeface="Arial" panose="020B0604020202020204" pitchFamily="34" charset="0"/>
              </a:rPr>
              <a:t>inspection</a:t>
            </a:r>
            <a:endParaRPr lang="en-US" sz="1800" kern="1200" dirty="0">
              <a:solidFill>
                <a:schemeClr val="tx1"/>
              </a:solidFill>
              <a:latin typeface="Arial" panose="020B0604020202020204" pitchFamily="34" charset="0"/>
              <a:ea typeface="+mn-ea"/>
              <a:cs typeface="Arial" panose="020B0604020202020204" pitchFamily="34" charset="0"/>
            </a:endParaRPr>
          </a:p>
          <a:p>
            <a:pPr marL="390525" lvl="1" defTabSz="914400">
              <a:spcBef>
                <a:spcPts val="600"/>
              </a:spcBef>
              <a:spcAft>
                <a:spcPts val="600"/>
              </a:spcAft>
              <a:buClr>
                <a:srgbClr val="FF8200"/>
              </a:buClr>
              <a:tabLst>
                <a:tab pos="457200" algn="l"/>
                <a:tab pos="685800" algn="l"/>
                <a:tab pos="730885" algn="l"/>
              </a:tabLst>
            </a:pPr>
            <a:r>
              <a:rPr lang="en-AU" sz="1800" kern="1200" dirty="0">
                <a:solidFill>
                  <a:schemeClr val="tx1"/>
                </a:solidFill>
                <a:latin typeface="Arial" panose="020B0604020202020204" pitchFamily="34" charset="0"/>
                <a:ea typeface="+mn-ea"/>
                <a:cs typeface="Arial" panose="020B0604020202020204" pitchFamily="34" charset="0"/>
              </a:rPr>
              <a:t>Photographs of </a:t>
            </a:r>
            <a:r>
              <a:rPr lang="en-AU" sz="1800" kern="1200" dirty="0" smtClean="0">
                <a:solidFill>
                  <a:schemeClr val="tx1"/>
                </a:solidFill>
                <a:latin typeface="Arial" panose="020B0604020202020204" pitchFamily="34" charset="0"/>
                <a:ea typeface="+mn-ea"/>
                <a:cs typeface="Arial" panose="020B0604020202020204" pitchFamily="34" charset="0"/>
              </a:rPr>
              <a:t>the scene, </a:t>
            </a:r>
            <a:r>
              <a:rPr lang="en-AU" sz="1800" kern="1200" dirty="0">
                <a:solidFill>
                  <a:schemeClr val="tx1"/>
                </a:solidFill>
                <a:latin typeface="Arial" panose="020B0604020202020204" pitchFamily="34" charset="0"/>
                <a:ea typeface="+mn-ea"/>
                <a:cs typeface="Arial" panose="020B0604020202020204" pitchFamily="34" charset="0"/>
              </a:rPr>
              <a:t>including position and condition of all plant, equipment and environment associated with the </a:t>
            </a:r>
            <a:r>
              <a:rPr lang="en-AU" sz="1800" kern="1200" dirty="0" smtClean="0">
                <a:solidFill>
                  <a:schemeClr val="tx1"/>
                </a:solidFill>
                <a:latin typeface="Arial" panose="020B0604020202020204" pitchFamily="34" charset="0"/>
                <a:ea typeface="+mn-ea"/>
                <a:cs typeface="Arial" panose="020B0604020202020204" pitchFamily="34" charset="0"/>
              </a:rPr>
              <a:t>incident</a:t>
            </a:r>
            <a:endParaRPr lang="en-US" sz="1800" kern="1200" dirty="0">
              <a:solidFill>
                <a:schemeClr val="tx1"/>
              </a:solidFill>
              <a:latin typeface="Arial" panose="020B0604020202020204" pitchFamily="34" charset="0"/>
              <a:ea typeface="+mn-ea"/>
              <a:cs typeface="Arial" panose="020B0604020202020204" pitchFamily="34" charset="0"/>
            </a:endParaRPr>
          </a:p>
          <a:p>
            <a:pPr marL="390525" lvl="1" defTabSz="914400">
              <a:spcBef>
                <a:spcPts val="600"/>
              </a:spcBef>
              <a:spcAft>
                <a:spcPts val="600"/>
              </a:spcAft>
              <a:buClr>
                <a:srgbClr val="FF8200"/>
              </a:buClr>
              <a:tabLst>
                <a:tab pos="457200" algn="l"/>
                <a:tab pos="685800" algn="l"/>
                <a:tab pos="730885" algn="l"/>
              </a:tabLst>
            </a:pPr>
            <a:r>
              <a:rPr lang="en-AU" sz="1800" kern="1200" dirty="0" smtClean="0">
                <a:solidFill>
                  <a:schemeClr val="tx1"/>
                </a:solidFill>
                <a:latin typeface="Arial" panose="020B0604020202020204" pitchFamily="34" charset="0"/>
                <a:ea typeface="+mn-ea"/>
                <a:cs typeface="Arial" panose="020B0604020202020204" pitchFamily="34" charset="0"/>
              </a:rPr>
              <a:t>Position of safety </a:t>
            </a:r>
            <a:r>
              <a:rPr lang="en-AU" sz="1800" kern="1200" dirty="0">
                <a:solidFill>
                  <a:schemeClr val="tx1"/>
                </a:solidFill>
                <a:latin typeface="Arial" panose="020B0604020202020204" pitchFamily="34" charset="0"/>
                <a:ea typeface="+mn-ea"/>
                <a:cs typeface="Arial" panose="020B0604020202020204" pitchFamily="34" charset="0"/>
              </a:rPr>
              <a:t>switches, controls, valves, </a:t>
            </a:r>
            <a:r>
              <a:rPr lang="en-AU" sz="1800" kern="1200" dirty="0" smtClean="0">
                <a:solidFill>
                  <a:schemeClr val="tx1"/>
                </a:solidFill>
                <a:latin typeface="Arial" panose="020B0604020202020204" pitchFamily="34" charset="0"/>
                <a:ea typeface="+mn-ea"/>
                <a:cs typeface="Arial" panose="020B0604020202020204" pitchFamily="34" charset="0"/>
              </a:rPr>
              <a:t>tools, etc.</a:t>
            </a:r>
            <a:endParaRPr lang="en-US" sz="1800" kern="1200" dirty="0">
              <a:solidFill>
                <a:schemeClr val="tx1"/>
              </a:solidFill>
              <a:latin typeface="Arial" panose="020B0604020202020204" pitchFamily="34" charset="0"/>
              <a:ea typeface="+mn-ea"/>
              <a:cs typeface="Arial" panose="020B0604020202020204" pitchFamily="34" charset="0"/>
            </a:endParaRPr>
          </a:p>
          <a:p>
            <a:pPr marL="390525" lvl="1" defTabSz="914400">
              <a:spcBef>
                <a:spcPts val="600"/>
              </a:spcBef>
              <a:spcAft>
                <a:spcPts val="600"/>
              </a:spcAft>
              <a:buClr>
                <a:srgbClr val="FF8200"/>
              </a:buClr>
              <a:tabLst>
                <a:tab pos="457200" algn="l"/>
                <a:tab pos="685800" algn="l"/>
                <a:tab pos="730885" algn="l"/>
              </a:tabLst>
            </a:pPr>
            <a:r>
              <a:rPr lang="en-AU" sz="1800" kern="1200" dirty="0">
                <a:solidFill>
                  <a:schemeClr val="tx1"/>
                </a:solidFill>
                <a:latin typeface="Arial" panose="020B0604020202020204" pitchFamily="34" charset="0"/>
                <a:ea typeface="+mn-ea"/>
                <a:cs typeface="Arial" panose="020B0604020202020204" pitchFamily="34" charset="0"/>
              </a:rPr>
              <a:t>Lighting, visibility, noise and </a:t>
            </a:r>
            <a:r>
              <a:rPr lang="en-AU" sz="1800" kern="1200" dirty="0" smtClean="0">
                <a:solidFill>
                  <a:schemeClr val="tx1"/>
                </a:solidFill>
                <a:latin typeface="Arial" panose="020B0604020202020204" pitchFamily="34" charset="0"/>
                <a:ea typeface="+mn-ea"/>
                <a:cs typeface="Arial" panose="020B0604020202020204" pitchFamily="34" charset="0"/>
              </a:rPr>
              <a:t>weather</a:t>
            </a:r>
            <a:endParaRPr lang="en-US" sz="1800" kern="1200" dirty="0">
              <a:solidFill>
                <a:schemeClr val="tx1"/>
              </a:solidFill>
              <a:latin typeface="Arial" panose="020B0604020202020204" pitchFamily="34" charset="0"/>
              <a:ea typeface="+mn-ea"/>
              <a:cs typeface="Arial" panose="020B0604020202020204" pitchFamily="34" charset="0"/>
            </a:endParaRPr>
          </a:p>
          <a:p>
            <a:pPr marL="390525" lvl="1" defTabSz="914400">
              <a:spcBef>
                <a:spcPts val="600"/>
              </a:spcBef>
              <a:spcAft>
                <a:spcPts val="600"/>
              </a:spcAft>
              <a:buClr>
                <a:srgbClr val="FF8200"/>
              </a:buClr>
              <a:tabLst>
                <a:tab pos="457200" algn="l"/>
                <a:tab pos="685800" algn="l"/>
                <a:tab pos="730885" algn="l"/>
              </a:tabLst>
            </a:pPr>
            <a:r>
              <a:rPr lang="en-AU" sz="1800" kern="1200" dirty="0">
                <a:solidFill>
                  <a:schemeClr val="tx1"/>
                </a:solidFill>
                <a:latin typeface="Arial" panose="020B0604020202020204" pitchFamily="34" charset="0"/>
                <a:ea typeface="+mn-ea"/>
                <a:cs typeface="Arial" panose="020B0604020202020204" pitchFamily="34" charset="0"/>
              </a:rPr>
              <a:t>Measurements of relevant equipment, markings, </a:t>
            </a:r>
            <a:r>
              <a:rPr lang="en-AU" sz="1800" kern="1200" dirty="0" smtClean="0">
                <a:solidFill>
                  <a:schemeClr val="tx1"/>
                </a:solidFill>
                <a:latin typeface="Arial" panose="020B0604020202020204" pitchFamily="34" charset="0"/>
                <a:ea typeface="+mn-ea"/>
                <a:cs typeface="Arial" panose="020B0604020202020204" pitchFamily="34" charset="0"/>
              </a:rPr>
              <a:t>tracks, etc.</a:t>
            </a:r>
            <a:endParaRPr lang="en-US" sz="1800" kern="1200" dirty="0">
              <a:solidFill>
                <a:schemeClr val="tx1"/>
              </a:solidFill>
              <a:latin typeface="Arial" panose="020B0604020202020204" pitchFamily="34" charset="0"/>
              <a:ea typeface="+mn-ea"/>
              <a:cs typeface="Arial" panose="020B0604020202020204" pitchFamily="34" charset="0"/>
            </a:endParaRPr>
          </a:p>
          <a:p>
            <a:pPr marL="390525" lvl="1" defTabSz="914400">
              <a:spcBef>
                <a:spcPts val="600"/>
              </a:spcBef>
              <a:spcAft>
                <a:spcPts val="600"/>
              </a:spcAft>
              <a:buClr>
                <a:srgbClr val="FF8200"/>
              </a:buClr>
              <a:tabLst>
                <a:tab pos="457200" algn="l"/>
                <a:tab pos="685800" algn="l"/>
                <a:tab pos="730885" algn="l"/>
              </a:tabLst>
            </a:pPr>
            <a:r>
              <a:rPr lang="en-AU" sz="1800" kern="1200" dirty="0">
                <a:solidFill>
                  <a:schemeClr val="tx1"/>
                </a:solidFill>
                <a:latin typeface="Arial" panose="020B0604020202020204" pitchFamily="34" charset="0"/>
                <a:ea typeface="+mn-ea"/>
                <a:cs typeface="Arial" panose="020B0604020202020204" pitchFamily="34" charset="0"/>
              </a:rPr>
              <a:t>Identifying any housekeeping </a:t>
            </a:r>
            <a:r>
              <a:rPr lang="en-AU" sz="1800" kern="1200" dirty="0" smtClean="0">
                <a:solidFill>
                  <a:schemeClr val="tx1"/>
                </a:solidFill>
                <a:latin typeface="Arial" panose="020B0604020202020204" pitchFamily="34" charset="0"/>
                <a:ea typeface="+mn-ea"/>
                <a:cs typeface="Arial" panose="020B0604020202020204" pitchFamily="34" charset="0"/>
              </a:rPr>
              <a:t>issues.</a:t>
            </a:r>
            <a:endParaRPr lang="en-AU" sz="1800" kern="1200" dirty="0">
              <a:solidFill>
                <a:schemeClr val="tx1"/>
              </a:solidFill>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5B1B3FAE-BC05-4C54-B68F-0E1A88C46634}" type="slidenum">
              <a:rPr lang="en-AU" smtClean="0">
                <a:solidFill>
                  <a:srgbClr val="FFFFFF"/>
                </a:solidFill>
              </a:rPr>
              <a:pPr/>
              <a:t>20</a:t>
            </a:fld>
            <a:endParaRPr lang="en-AU" dirty="0">
              <a:solidFill>
                <a:srgbClr val="FFFFFF"/>
              </a:solidFill>
            </a:endParaRPr>
          </a:p>
        </p:txBody>
      </p:sp>
    </p:spTree>
    <p:extLst>
      <p:ext uri="{BB962C8B-B14F-4D97-AF65-F5344CB8AC3E}">
        <p14:creationId xmlns:p14="http://schemas.microsoft.com/office/powerpoint/2010/main" val="16321121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smtClean="0">
                <a:solidFill>
                  <a:schemeClr val="accent1"/>
                </a:solidFill>
                <a:latin typeface="+mj-lt"/>
                <a:ea typeface="+mj-ea"/>
                <a:cs typeface="+mj-cs"/>
              </a:rPr>
              <a:t>Collection of Information and Data</a:t>
            </a:r>
            <a:endParaRPr lang="en-AU" dirty="0">
              <a:solidFill>
                <a:schemeClr val="accent1"/>
              </a:solidFill>
            </a:endParaRPr>
          </a:p>
        </p:txBody>
      </p:sp>
      <p:sp>
        <p:nvSpPr>
          <p:cNvPr id="3" name="Content Placeholder 2"/>
          <p:cNvSpPr>
            <a:spLocks noGrp="1"/>
          </p:cNvSpPr>
          <p:nvPr>
            <p:ph idx="1"/>
          </p:nvPr>
        </p:nvSpPr>
        <p:spPr>
          <a:xfrm>
            <a:off x="1835696" y="1700808"/>
            <a:ext cx="6984776" cy="4776192"/>
          </a:xfrm>
        </p:spPr>
        <p:txBody>
          <a:bodyPr/>
          <a:lstStyle/>
          <a:p>
            <a:pPr marL="1588" lvl="1" indent="0" defTabSz="914400">
              <a:spcBef>
                <a:spcPts val="600"/>
              </a:spcBef>
              <a:spcAft>
                <a:spcPts val="600"/>
              </a:spcAft>
              <a:buClr>
                <a:srgbClr val="FF8200"/>
              </a:buClr>
              <a:buNone/>
            </a:pPr>
            <a:r>
              <a:rPr lang="en-AU" sz="1800" kern="1200" dirty="0" smtClean="0">
                <a:solidFill>
                  <a:schemeClr val="tx1"/>
                </a:solidFill>
                <a:latin typeface="Arial" panose="020B0604020202020204" pitchFamily="34" charset="0"/>
                <a:ea typeface="+mn-ea"/>
                <a:cs typeface="Arial" panose="020B0604020202020204" pitchFamily="34" charset="0"/>
              </a:rPr>
              <a:t>Statements </a:t>
            </a:r>
            <a:r>
              <a:rPr lang="en-AU" sz="1800" kern="1200" dirty="0">
                <a:solidFill>
                  <a:schemeClr val="tx1"/>
                </a:solidFill>
                <a:latin typeface="Arial" panose="020B0604020202020204" pitchFamily="34" charset="0"/>
                <a:ea typeface="+mn-ea"/>
                <a:cs typeface="Arial" panose="020B0604020202020204" pitchFamily="34" charset="0"/>
              </a:rPr>
              <a:t>from those involved in the incident along with any witnesses </a:t>
            </a:r>
            <a:r>
              <a:rPr lang="en-AU" sz="1800" kern="1200" dirty="0" smtClean="0">
                <a:solidFill>
                  <a:schemeClr val="tx1"/>
                </a:solidFill>
                <a:latin typeface="Arial" panose="020B0604020202020204" pitchFamily="34" charset="0"/>
                <a:ea typeface="+mn-ea"/>
                <a:cs typeface="Arial" panose="020B0604020202020204" pitchFamily="34" charset="0"/>
              </a:rPr>
              <a:t>statements should </a:t>
            </a:r>
            <a:r>
              <a:rPr lang="en-AU" sz="1800" kern="1200" dirty="0">
                <a:solidFill>
                  <a:schemeClr val="tx1"/>
                </a:solidFill>
                <a:latin typeface="Arial" panose="020B0604020202020204" pitchFamily="34" charset="0"/>
                <a:ea typeface="+mn-ea"/>
                <a:cs typeface="Arial" panose="020B0604020202020204" pitchFamily="34" charset="0"/>
              </a:rPr>
              <a:t>be sought as soon as possible following an incident.  </a:t>
            </a:r>
          </a:p>
          <a:p>
            <a:pPr marL="1588" lvl="1" indent="0" defTabSz="914400">
              <a:spcBef>
                <a:spcPts val="600"/>
              </a:spcBef>
              <a:spcAft>
                <a:spcPts val="600"/>
              </a:spcAft>
              <a:buClr>
                <a:srgbClr val="FF8200"/>
              </a:buClr>
              <a:buNone/>
            </a:pPr>
            <a:r>
              <a:rPr lang="en-AU" sz="1800" kern="1200" dirty="0">
                <a:solidFill>
                  <a:schemeClr val="tx1"/>
                </a:solidFill>
                <a:latin typeface="Arial" panose="020B0604020202020204" pitchFamily="34" charset="0"/>
                <a:ea typeface="+mn-ea"/>
                <a:cs typeface="Arial" panose="020B0604020202020204" pitchFamily="34" charset="0"/>
              </a:rPr>
              <a:t>After reviewing the statements, this may then generate further questions to be developed and asked.  </a:t>
            </a:r>
            <a:endParaRPr lang="en-US" sz="1800" kern="1200" dirty="0">
              <a:solidFill>
                <a:schemeClr val="tx1"/>
              </a:solidFill>
              <a:latin typeface="Arial" panose="020B0604020202020204" pitchFamily="34" charset="0"/>
              <a:ea typeface="+mn-ea"/>
              <a:cs typeface="Arial" panose="020B0604020202020204" pitchFamily="34" charset="0"/>
            </a:endParaRPr>
          </a:p>
          <a:p>
            <a:pPr marL="0" lvl="1" indent="0" defTabSz="914400">
              <a:spcBef>
                <a:spcPts val="300"/>
              </a:spcBef>
              <a:spcAft>
                <a:spcPts val="600"/>
              </a:spcAft>
              <a:buClr>
                <a:srgbClr val="FF8200"/>
              </a:buClr>
              <a:buSzTx/>
              <a:buNone/>
              <a:tabLst>
                <a:tab pos="457200" algn="l"/>
                <a:tab pos="685800" algn="l"/>
                <a:tab pos="730885" algn="l"/>
              </a:tabLst>
            </a:pPr>
            <a:r>
              <a:rPr lang="en-AU" sz="1800" b="1" kern="1200" dirty="0" smtClean="0">
                <a:solidFill>
                  <a:schemeClr val="tx1"/>
                </a:solidFill>
                <a:latin typeface="Arial" panose="020B0604020202020204" pitchFamily="34" charset="0"/>
                <a:ea typeface="+mn-ea"/>
                <a:cs typeface="Arial" panose="020B0604020202020204" pitchFamily="34" charset="0"/>
              </a:rPr>
              <a:t>Note: </a:t>
            </a:r>
          </a:p>
          <a:p>
            <a:pPr marL="390525" lvl="1" defTabSz="914400">
              <a:spcBef>
                <a:spcPts val="600"/>
              </a:spcBef>
              <a:spcAft>
                <a:spcPts val="600"/>
              </a:spcAft>
              <a:buClr>
                <a:srgbClr val="FF8200"/>
              </a:buClr>
              <a:tabLst>
                <a:tab pos="457200" algn="l"/>
                <a:tab pos="685800" algn="l"/>
                <a:tab pos="730885" algn="l"/>
              </a:tabLst>
            </a:pPr>
            <a:r>
              <a:rPr lang="en-AU" sz="1800" kern="1200" dirty="0">
                <a:solidFill>
                  <a:schemeClr val="tx1"/>
                </a:solidFill>
                <a:latin typeface="Arial" panose="020B0604020202020204" pitchFamily="34" charset="0"/>
                <a:ea typeface="+mn-ea"/>
                <a:cs typeface="Arial" panose="020B0604020202020204" pitchFamily="34" charset="0"/>
              </a:rPr>
              <a:t>All information collected must be factual. </a:t>
            </a:r>
          </a:p>
          <a:p>
            <a:pPr marL="390525" lvl="1" defTabSz="914400">
              <a:spcBef>
                <a:spcPts val="600"/>
              </a:spcBef>
              <a:spcAft>
                <a:spcPts val="600"/>
              </a:spcAft>
              <a:buClr>
                <a:srgbClr val="FF8200"/>
              </a:buClr>
              <a:tabLst>
                <a:tab pos="457200" algn="l"/>
                <a:tab pos="685800" algn="l"/>
                <a:tab pos="730885" algn="l"/>
              </a:tabLst>
            </a:pPr>
            <a:r>
              <a:rPr lang="en-AU" sz="1800" kern="1200" dirty="0">
                <a:solidFill>
                  <a:schemeClr val="tx1"/>
                </a:solidFill>
                <a:latin typeface="Arial" panose="020B0604020202020204" pitchFamily="34" charset="0"/>
                <a:ea typeface="+mn-ea"/>
                <a:cs typeface="Arial" panose="020B0604020202020204" pitchFamily="34" charset="0"/>
              </a:rPr>
              <a:t>Speculation, opinions and assumptions </a:t>
            </a:r>
            <a:r>
              <a:rPr lang="en-AU" sz="1800" kern="1200" dirty="0" smtClean="0">
                <a:solidFill>
                  <a:schemeClr val="tx1"/>
                </a:solidFill>
                <a:latin typeface="Arial" panose="020B0604020202020204" pitchFamily="34" charset="0"/>
                <a:ea typeface="+mn-ea"/>
                <a:cs typeface="Arial" panose="020B0604020202020204" pitchFamily="34" charset="0"/>
              </a:rPr>
              <a:t>are </a:t>
            </a:r>
            <a:r>
              <a:rPr lang="en-AU" sz="1800" kern="1200" dirty="0">
                <a:solidFill>
                  <a:schemeClr val="tx1"/>
                </a:solidFill>
                <a:latin typeface="Arial" panose="020B0604020202020204" pitchFamily="34" charset="0"/>
                <a:ea typeface="+mn-ea"/>
                <a:cs typeface="Arial" panose="020B0604020202020204" pitchFamily="34" charset="0"/>
              </a:rPr>
              <a:t>not to be included in the information collected.</a:t>
            </a:r>
            <a:endParaRPr lang="en-US" sz="1800" kern="1200" dirty="0">
              <a:solidFill>
                <a:schemeClr val="tx1"/>
              </a:solidFill>
              <a:latin typeface="Arial" panose="020B0604020202020204" pitchFamily="34" charset="0"/>
              <a:ea typeface="+mn-ea"/>
              <a:cs typeface="Arial" panose="020B0604020202020204" pitchFamily="34" charset="0"/>
            </a:endParaRPr>
          </a:p>
          <a:p>
            <a:pPr marL="358775" lvl="1" indent="-358775" defTabSz="914400">
              <a:lnSpc>
                <a:spcPct val="150000"/>
              </a:lnSpc>
              <a:spcBef>
                <a:spcPts val="300"/>
              </a:spcBef>
              <a:spcAft>
                <a:spcPts val="600"/>
              </a:spcAft>
              <a:buClr>
                <a:srgbClr val="FF8200"/>
              </a:buClr>
              <a:buSzTx/>
              <a:tabLst>
                <a:tab pos="457200" algn="l"/>
                <a:tab pos="685800" algn="l"/>
                <a:tab pos="730885" algn="l"/>
              </a:tabLst>
            </a:pPr>
            <a:endParaRPr lang="en-US" sz="1600" kern="1200" dirty="0">
              <a:solidFill>
                <a:schemeClr val="tx1"/>
              </a:solidFill>
              <a:latin typeface="Arial" panose="020B0604020202020204" pitchFamily="34" charset="0"/>
              <a:ea typeface="+mn-ea"/>
              <a:cs typeface="Arial" panose="020B0604020202020204" pitchFamily="34" charset="0"/>
            </a:endParaRPr>
          </a:p>
          <a:p>
            <a:pPr marL="358775" lvl="1" indent="-358775" defTabSz="914400">
              <a:spcBef>
                <a:spcPts val="300"/>
              </a:spcBef>
              <a:spcAft>
                <a:spcPts val="600"/>
              </a:spcAft>
              <a:buClr>
                <a:schemeClr val="accent1"/>
              </a:buClr>
              <a:buSzTx/>
              <a:tabLst>
                <a:tab pos="457200" algn="l"/>
                <a:tab pos="685800" algn="l"/>
                <a:tab pos="730885" algn="l"/>
              </a:tabLst>
            </a:pPr>
            <a:endParaRPr lang="en-US" sz="1600" kern="1200" dirty="0">
              <a:solidFill>
                <a:schemeClr val="tx1"/>
              </a:solidFill>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5B1B3FAE-BC05-4C54-B68F-0E1A88C46634}" type="slidenum">
              <a:rPr lang="en-AU" smtClean="0">
                <a:solidFill>
                  <a:srgbClr val="FFFFFF"/>
                </a:solidFill>
              </a:rPr>
              <a:pPr/>
              <a:t>21</a:t>
            </a:fld>
            <a:endParaRPr lang="en-AU" dirty="0">
              <a:solidFill>
                <a:srgbClr val="FFFFFF"/>
              </a:solidFill>
            </a:endParaRPr>
          </a:p>
        </p:txBody>
      </p:sp>
    </p:spTree>
    <p:extLst>
      <p:ext uri="{BB962C8B-B14F-4D97-AF65-F5344CB8AC3E}">
        <p14:creationId xmlns:p14="http://schemas.microsoft.com/office/powerpoint/2010/main" val="25256974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smtClean="0">
                <a:solidFill>
                  <a:schemeClr val="accent1"/>
                </a:solidFill>
                <a:latin typeface="+mj-lt"/>
                <a:ea typeface="+mj-ea"/>
                <a:cs typeface="+mj-cs"/>
              </a:rPr>
              <a:t>Analysis</a:t>
            </a:r>
            <a:r>
              <a:rPr lang="en-AU" dirty="0">
                <a:solidFill>
                  <a:srgbClr val="FF8200"/>
                </a:solidFill>
                <a:latin typeface="Arial"/>
                <a:ea typeface="+mj-ea"/>
                <a:cs typeface="+mj-cs"/>
              </a:rPr>
              <a:t> of Information and </a:t>
            </a:r>
            <a:r>
              <a:rPr lang="en-AU" dirty="0" smtClean="0">
                <a:solidFill>
                  <a:srgbClr val="FF8200"/>
                </a:solidFill>
                <a:latin typeface="Arial"/>
                <a:ea typeface="+mj-ea"/>
                <a:cs typeface="+mj-cs"/>
              </a:rPr>
              <a:t>Data</a:t>
            </a:r>
            <a:endParaRPr lang="en-AU" dirty="0">
              <a:solidFill>
                <a:schemeClr val="accent1"/>
              </a:solidFill>
            </a:endParaRPr>
          </a:p>
        </p:txBody>
      </p:sp>
      <p:sp>
        <p:nvSpPr>
          <p:cNvPr id="3" name="Content Placeholder 2"/>
          <p:cNvSpPr>
            <a:spLocks noGrp="1"/>
          </p:cNvSpPr>
          <p:nvPr>
            <p:ph idx="1"/>
          </p:nvPr>
        </p:nvSpPr>
        <p:spPr>
          <a:xfrm>
            <a:off x="1835696" y="1700808"/>
            <a:ext cx="7200800" cy="4776192"/>
          </a:xfrm>
        </p:spPr>
        <p:txBody>
          <a:bodyPr/>
          <a:lstStyle/>
          <a:p>
            <a:pPr marL="0" lvl="1" indent="0" defTabSz="914400">
              <a:spcBef>
                <a:spcPts val="300"/>
              </a:spcBef>
              <a:spcAft>
                <a:spcPts val="600"/>
              </a:spcAft>
              <a:buClr>
                <a:srgbClr val="FF8200"/>
              </a:buClr>
              <a:buSzTx/>
              <a:buNone/>
              <a:tabLst>
                <a:tab pos="457200" algn="l"/>
                <a:tab pos="685800" algn="l"/>
                <a:tab pos="730885" algn="l"/>
              </a:tabLst>
            </a:pPr>
            <a:r>
              <a:rPr lang="en-AU" sz="1800" kern="1200" dirty="0">
                <a:solidFill>
                  <a:schemeClr val="tx1"/>
                </a:solidFill>
                <a:latin typeface="Arial" panose="020B0604020202020204" pitchFamily="34" charset="0"/>
                <a:ea typeface="+mn-ea"/>
                <a:cs typeface="Arial" panose="020B0604020202020204" pitchFamily="34" charset="0"/>
              </a:rPr>
              <a:t>It is critical to establish the sequence of events leading up to the occurrence of the incident and immediately after the incident occurred. </a:t>
            </a:r>
          </a:p>
          <a:p>
            <a:pPr marL="0" lvl="1" indent="0" defTabSz="914400">
              <a:spcBef>
                <a:spcPts val="300"/>
              </a:spcBef>
              <a:spcAft>
                <a:spcPts val="600"/>
              </a:spcAft>
              <a:buClr>
                <a:srgbClr val="FF8200"/>
              </a:buClr>
              <a:buSzTx/>
              <a:buNone/>
              <a:tabLst>
                <a:tab pos="457200" algn="l"/>
                <a:tab pos="685800" algn="l"/>
                <a:tab pos="730885" algn="l"/>
              </a:tabLst>
            </a:pPr>
            <a:r>
              <a:rPr lang="en-AU" sz="1800" kern="1200" dirty="0" smtClean="0">
                <a:solidFill>
                  <a:schemeClr val="tx1"/>
                </a:solidFill>
                <a:latin typeface="Arial" panose="020B0604020202020204" pitchFamily="34" charset="0"/>
                <a:ea typeface="+mn-ea"/>
                <a:cs typeface="Arial" panose="020B0604020202020204" pitchFamily="34" charset="0"/>
              </a:rPr>
              <a:t>Develop </a:t>
            </a:r>
            <a:r>
              <a:rPr lang="en-AU" sz="1800" kern="1200" dirty="0">
                <a:solidFill>
                  <a:schemeClr val="tx1"/>
                </a:solidFill>
                <a:latin typeface="Arial" panose="020B0604020202020204" pitchFamily="34" charset="0"/>
                <a:ea typeface="+mn-ea"/>
                <a:cs typeface="Arial" panose="020B0604020202020204" pitchFamily="34" charset="0"/>
              </a:rPr>
              <a:t>a time line </a:t>
            </a:r>
            <a:r>
              <a:rPr lang="en-AU" sz="1800" kern="1200" dirty="0" smtClean="0">
                <a:solidFill>
                  <a:schemeClr val="tx1"/>
                </a:solidFill>
                <a:latin typeface="Arial" panose="020B0604020202020204" pitchFamily="34" charset="0"/>
                <a:ea typeface="+mn-ea"/>
                <a:cs typeface="Arial" panose="020B0604020202020204" pitchFamily="34" charset="0"/>
              </a:rPr>
              <a:t>and / or </a:t>
            </a:r>
            <a:r>
              <a:rPr lang="en-AU" sz="1800" kern="1200" dirty="0">
                <a:solidFill>
                  <a:schemeClr val="tx1"/>
                </a:solidFill>
                <a:latin typeface="Arial" panose="020B0604020202020204" pitchFamily="34" charset="0"/>
                <a:ea typeface="+mn-ea"/>
                <a:cs typeface="Arial" panose="020B0604020202020204" pitchFamily="34" charset="0"/>
              </a:rPr>
              <a:t>sequence of events. A sequence of events should be written </a:t>
            </a:r>
            <a:r>
              <a:rPr lang="en-AU" sz="1800" kern="1200" dirty="0" smtClean="0">
                <a:solidFill>
                  <a:schemeClr val="tx1"/>
                </a:solidFill>
                <a:latin typeface="Arial" panose="020B0604020202020204" pitchFamily="34" charset="0"/>
                <a:ea typeface="+mn-ea"/>
                <a:cs typeface="Arial" panose="020B0604020202020204" pitchFamily="34" charset="0"/>
              </a:rPr>
              <a:t>out.</a:t>
            </a:r>
            <a:endParaRPr lang="en-AU" sz="1800" kern="1200" dirty="0">
              <a:solidFill>
                <a:schemeClr val="tx1"/>
              </a:solidFill>
              <a:latin typeface="Arial" panose="020B0604020202020204" pitchFamily="34" charset="0"/>
              <a:ea typeface="+mn-ea"/>
              <a:cs typeface="Arial" panose="020B0604020202020204" pitchFamily="34" charset="0"/>
            </a:endParaRPr>
          </a:p>
          <a:p>
            <a:pPr marL="0" lvl="1" indent="0" defTabSz="914400">
              <a:spcBef>
                <a:spcPts val="300"/>
              </a:spcBef>
              <a:spcAft>
                <a:spcPts val="600"/>
              </a:spcAft>
              <a:buClr>
                <a:srgbClr val="FF8200"/>
              </a:buClr>
              <a:buSzTx/>
              <a:buNone/>
              <a:tabLst>
                <a:tab pos="457200" algn="l"/>
                <a:tab pos="685800" algn="l"/>
                <a:tab pos="730885" algn="l"/>
              </a:tabLst>
            </a:pPr>
            <a:r>
              <a:rPr lang="en-AU" sz="1800" kern="1200" dirty="0" smtClean="0">
                <a:solidFill>
                  <a:schemeClr val="tx1"/>
                </a:solidFill>
                <a:latin typeface="Arial" panose="020B0604020202020204" pitchFamily="34" charset="0"/>
                <a:ea typeface="+mn-ea"/>
                <a:cs typeface="Arial" panose="020B0604020202020204" pitchFamily="34" charset="0"/>
              </a:rPr>
              <a:t>When </a:t>
            </a:r>
            <a:r>
              <a:rPr lang="en-AU" sz="1800" kern="1200" dirty="0">
                <a:solidFill>
                  <a:schemeClr val="tx1"/>
                </a:solidFill>
                <a:latin typeface="Arial" panose="020B0604020202020204" pitchFamily="34" charset="0"/>
                <a:ea typeface="+mn-ea"/>
                <a:cs typeface="Arial" panose="020B0604020202020204" pitchFamily="34" charset="0"/>
              </a:rPr>
              <a:t>constructing a sequence of events, the critical information </a:t>
            </a:r>
            <a:r>
              <a:rPr lang="en-AU" sz="1800" kern="1200" dirty="0" smtClean="0">
                <a:solidFill>
                  <a:schemeClr val="tx1"/>
                </a:solidFill>
                <a:latin typeface="Arial" panose="020B0604020202020204" pitchFamily="34" charset="0"/>
                <a:ea typeface="+mn-ea"/>
                <a:cs typeface="Arial" panose="020B0604020202020204" pitchFamily="34" charset="0"/>
              </a:rPr>
              <a:t>is: </a:t>
            </a:r>
          </a:p>
          <a:p>
            <a:pPr marL="390525" lvl="1" defTabSz="914400">
              <a:spcBef>
                <a:spcPts val="600"/>
              </a:spcBef>
              <a:spcAft>
                <a:spcPts val="600"/>
              </a:spcAft>
              <a:buClr>
                <a:srgbClr val="FF8200"/>
              </a:buClr>
              <a:tabLst>
                <a:tab pos="457200" algn="l"/>
                <a:tab pos="685800" algn="l"/>
                <a:tab pos="730885" algn="l"/>
              </a:tabLst>
            </a:pPr>
            <a:r>
              <a:rPr lang="en-AU" sz="1800" kern="1200" dirty="0">
                <a:solidFill>
                  <a:schemeClr val="tx1"/>
                </a:solidFill>
                <a:latin typeface="Arial" panose="020B0604020202020204" pitchFamily="34" charset="0"/>
                <a:ea typeface="+mn-ea"/>
                <a:cs typeface="Arial" panose="020B0604020202020204" pitchFamily="34" charset="0"/>
              </a:rPr>
              <a:t>W</a:t>
            </a:r>
            <a:r>
              <a:rPr lang="en-AU" sz="1800" kern="1200" dirty="0" smtClean="0">
                <a:solidFill>
                  <a:schemeClr val="tx1"/>
                </a:solidFill>
                <a:latin typeface="Arial" panose="020B0604020202020204" pitchFamily="34" charset="0"/>
                <a:ea typeface="+mn-ea"/>
                <a:cs typeface="Arial" panose="020B0604020202020204" pitchFamily="34" charset="0"/>
              </a:rPr>
              <a:t>ho </a:t>
            </a:r>
            <a:r>
              <a:rPr lang="en-AU" sz="1800" kern="1200" dirty="0">
                <a:solidFill>
                  <a:schemeClr val="tx1"/>
                </a:solidFill>
                <a:latin typeface="Arial" panose="020B0604020202020204" pitchFamily="34" charset="0"/>
                <a:ea typeface="+mn-ea"/>
                <a:cs typeface="Arial" panose="020B0604020202020204" pitchFamily="34" charset="0"/>
              </a:rPr>
              <a:t>did </a:t>
            </a:r>
            <a:r>
              <a:rPr lang="en-AU" sz="1800" kern="1200" dirty="0" smtClean="0">
                <a:solidFill>
                  <a:schemeClr val="tx1"/>
                </a:solidFill>
                <a:latin typeface="Arial" panose="020B0604020202020204" pitchFamily="34" charset="0"/>
                <a:ea typeface="+mn-ea"/>
                <a:cs typeface="Arial" panose="020B0604020202020204" pitchFamily="34" charset="0"/>
              </a:rPr>
              <a:t>what </a:t>
            </a:r>
            <a:endParaRPr lang="en-AU" sz="1800" kern="1200" dirty="0">
              <a:solidFill>
                <a:schemeClr val="tx1"/>
              </a:solidFill>
              <a:latin typeface="Arial" panose="020B0604020202020204" pitchFamily="34" charset="0"/>
              <a:ea typeface="+mn-ea"/>
              <a:cs typeface="Arial" panose="020B0604020202020204" pitchFamily="34" charset="0"/>
            </a:endParaRPr>
          </a:p>
          <a:p>
            <a:pPr marL="390525" lvl="1" defTabSz="914400">
              <a:spcBef>
                <a:spcPts val="600"/>
              </a:spcBef>
              <a:spcAft>
                <a:spcPts val="600"/>
              </a:spcAft>
              <a:buClr>
                <a:srgbClr val="FF8200"/>
              </a:buClr>
              <a:tabLst>
                <a:tab pos="457200" algn="l"/>
                <a:tab pos="685800" algn="l"/>
                <a:tab pos="730885" algn="l"/>
              </a:tabLst>
            </a:pPr>
            <a:r>
              <a:rPr lang="en-AU" sz="1800" kern="1200" dirty="0">
                <a:solidFill>
                  <a:schemeClr val="tx1"/>
                </a:solidFill>
                <a:latin typeface="Arial" panose="020B0604020202020204" pitchFamily="34" charset="0"/>
                <a:ea typeface="+mn-ea"/>
                <a:cs typeface="Arial" panose="020B0604020202020204" pitchFamily="34" charset="0"/>
              </a:rPr>
              <a:t>W</a:t>
            </a:r>
            <a:r>
              <a:rPr lang="en-AU" sz="1800" kern="1200" dirty="0" smtClean="0">
                <a:solidFill>
                  <a:schemeClr val="tx1"/>
                </a:solidFill>
                <a:latin typeface="Arial" panose="020B0604020202020204" pitchFamily="34" charset="0"/>
                <a:ea typeface="+mn-ea"/>
                <a:cs typeface="Arial" panose="020B0604020202020204" pitchFamily="34" charset="0"/>
              </a:rPr>
              <a:t>hen </a:t>
            </a:r>
            <a:r>
              <a:rPr lang="en-AU" sz="1800" kern="1200" dirty="0">
                <a:solidFill>
                  <a:schemeClr val="tx1"/>
                </a:solidFill>
                <a:latin typeface="Arial" panose="020B0604020202020204" pitchFamily="34" charset="0"/>
                <a:ea typeface="+mn-ea"/>
                <a:cs typeface="Arial" panose="020B0604020202020204" pitchFamily="34" charset="0"/>
              </a:rPr>
              <a:t>they did </a:t>
            </a:r>
            <a:r>
              <a:rPr lang="en-AU" sz="1800" kern="1200" dirty="0" smtClean="0">
                <a:solidFill>
                  <a:schemeClr val="tx1"/>
                </a:solidFill>
                <a:latin typeface="Arial" panose="020B0604020202020204" pitchFamily="34" charset="0"/>
                <a:ea typeface="+mn-ea"/>
                <a:cs typeface="Arial" panose="020B0604020202020204" pitchFamily="34" charset="0"/>
              </a:rPr>
              <a:t>it </a:t>
            </a:r>
            <a:endParaRPr lang="en-AU" sz="1800" kern="1200" dirty="0">
              <a:solidFill>
                <a:schemeClr val="tx1"/>
              </a:solidFill>
              <a:latin typeface="Arial" panose="020B0604020202020204" pitchFamily="34" charset="0"/>
              <a:ea typeface="+mn-ea"/>
              <a:cs typeface="Arial" panose="020B0604020202020204" pitchFamily="34" charset="0"/>
            </a:endParaRPr>
          </a:p>
          <a:p>
            <a:pPr marL="390525" lvl="1" defTabSz="914400">
              <a:spcBef>
                <a:spcPts val="600"/>
              </a:spcBef>
              <a:spcAft>
                <a:spcPts val="600"/>
              </a:spcAft>
              <a:buClr>
                <a:srgbClr val="FF8200"/>
              </a:buClr>
              <a:tabLst>
                <a:tab pos="457200" algn="l"/>
                <a:tab pos="685800" algn="l"/>
                <a:tab pos="730885" algn="l"/>
              </a:tabLst>
            </a:pPr>
            <a:r>
              <a:rPr lang="en-AU" sz="1800" kern="1200" dirty="0">
                <a:solidFill>
                  <a:schemeClr val="tx1"/>
                </a:solidFill>
                <a:latin typeface="Arial" panose="020B0604020202020204" pitchFamily="34" charset="0"/>
                <a:ea typeface="+mn-ea"/>
                <a:cs typeface="Arial" panose="020B0604020202020204" pitchFamily="34" charset="0"/>
              </a:rPr>
              <a:t>W</a:t>
            </a:r>
            <a:r>
              <a:rPr lang="en-AU" sz="1800" kern="1200" dirty="0" smtClean="0">
                <a:solidFill>
                  <a:schemeClr val="tx1"/>
                </a:solidFill>
                <a:latin typeface="Arial" panose="020B0604020202020204" pitchFamily="34" charset="0"/>
                <a:ea typeface="+mn-ea"/>
                <a:cs typeface="Arial" panose="020B0604020202020204" pitchFamily="34" charset="0"/>
              </a:rPr>
              <a:t>here </a:t>
            </a:r>
            <a:r>
              <a:rPr lang="en-AU" sz="1800" kern="1200" dirty="0">
                <a:solidFill>
                  <a:schemeClr val="tx1"/>
                </a:solidFill>
                <a:latin typeface="Arial" panose="020B0604020202020204" pitchFamily="34" charset="0"/>
                <a:ea typeface="+mn-ea"/>
                <a:cs typeface="Arial" panose="020B0604020202020204" pitchFamily="34" charset="0"/>
              </a:rPr>
              <a:t>did it </a:t>
            </a:r>
            <a:r>
              <a:rPr lang="en-AU" sz="1800" kern="1200" dirty="0" smtClean="0">
                <a:solidFill>
                  <a:schemeClr val="tx1"/>
                </a:solidFill>
                <a:latin typeface="Arial" panose="020B0604020202020204" pitchFamily="34" charset="0"/>
                <a:ea typeface="+mn-ea"/>
                <a:cs typeface="Arial" panose="020B0604020202020204" pitchFamily="34" charset="0"/>
              </a:rPr>
              <a:t>occur</a:t>
            </a:r>
            <a:endParaRPr lang="en-AU" sz="1800" kern="1200" dirty="0">
              <a:solidFill>
                <a:schemeClr val="tx1"/>
              </a:solidFill>
              <a:latin typeface="Arial" panose="020B0604020202020204" pitchFamily="34" charset="0"/>
              <a:ea typeface="+mn-ea"/>
              <a:cs typeface="Arial" panose="020B0604020202020204" pitchFamily="34" charset="0"/>
            </a:endParaRPr>
          </a:p>
          <a:p>
            <a:pPr marL="390525" lvl="1" defTabSz="914400">
              <a:spcBef>
                <a:spcPts val="600"/>
              </a:spcBef>
              <a:spcAft>
                <a:spcPts val="600"/>
              </a:spcAft>
              <a:buClr>
                <a:srgbClr val="FF8200"/>
              </a:buClr>
              <a:tabLst>
                <a:tab pos="457200" algn="l"/>
                <a:tab pos="685800" algn="l"/>
                <a:tab pos="730885" algn="l"/>
              </a:tabLst>
            </a:pPr>
            <a:r>
              <a:rPr lang="en-AU" sz="1800" kern="1200" dirty="0">
                <a:solidFill>
                  <a:schemeClr val="tx1"/>
                </a:solidFill>
                <a:latin typeface="Arial" panose="020B0604020202020204" pitchFamily="34" charset="0"/>
                <a:ea typeface="+mn-ea"/>
                <a:cs typeface="Arial" panose="020B0604020202020204" pitchFamily="34" charset="0"/>
              </a:rPr>
              <a:t>W</a:t>
            </a:r>
            <a:r>
              <a:rPr lang="en-AU" sz="1800" kern="1200" dirty="0" smtClean="0">
                <a:solidFill>
                  <a:schemeClr val="tx1"/>
                </a:solidFill>
                <a:latin typeface="Arial" panose="020B0604020202020204" pitchFamily="34" charset="0"/>
                <a:ea typeface="+mn-ea"/>
                <a:cs typeface="Arial" panose="020B0604020202020204" pitchFamily="34" charset="0"/>
              </a:rPr>
              <a:t>hat </a:t>
            </a:r>
            <a:r>
              <a:rPr lang="en-AU" sz="1800" kern="1200" dirty="0">
                <a:solidFill>
                  <a:schemeClr val="tx1"/>
                </a:solidFill>
                <a:latin typeface="Arial" panose="020B0604020202020204" pitchFamily="34" charset="0"/>
                <a:ea typeface="+mn-ea"/>
                <a:cs typeface="Arial" panose="020B0604020202020204" pitchFamily="34" charset="0"/>
              </a:rPr>
              <a:t>else contributed to it occurring</a:t>
            </a:r>
            <a:r>
              <a:rPr lang="en-AU" sz="1800" kern="1200" dirty="0" smtClean="0">
                <a:solidFill>
                  <a:schemeClr val="tx1"/>
                </a:solidFill>
                <a:latin typeface="Arial" panose="020B0604020202020204" pitchFamily="34" charset="0"/>
                <a:ea typeface="+mn-ea"/>
                <a:cs typeface="Arial" panose="020B0604020202020204" pitchFamily="34" charset="0"/>
              </a:rPr>
              <a:t>.</a:t>
            </a:r>
            <a:endParaRPr lang="en-US" sz="1800" kern="1200" dirty="0">
              <a:solidFill>
                <a:schemeClr val="tx1"/>
              </a:solidFill>
              <a:latin typeface="Arial" panose="020B0604020202020204" pitchFamily="34" charset="0"/>
              <a:ea typeface="+mn-ea"/>
              <a:cs typeface="Arial" panose="020B0604020202020204" pitchFamily="34" charset="0"/>
            </a:endParaRPr>
          </a:p>
          <a:p>
            <a:pPr marL="0" lvl="1" indent="0" defTabSz="914400">
              <a:spcBef>
                <a:spcPts val="300"/>
              </a:spcBef>
              <a:spcAft>
                <a:spcPts val="600"/>
              </a:spcAft>
              <a:buClr>
                <a:srgbClr val="FF8200"/>
              </a:buClr>
              <a:buSzTx/>
              <a:buNone/>
              <a:tabLst>
                <a:tab pos="457200" algn="l"/>
                <a:tab pos="685800" algn="l"/>
                <a:tab pos="730885" algn="l"/>
              </a:tabLst>
            </a:pPr>
            <a:r>
              <a:rPr lang="en-AU" sz="1800" kern="1200" dirty="0" smtClean="0">
                <a:solidFill>
                  <a:schemeClr val="tx1"/>
                </a:solidFill>
                <a:latin typeface="Arial" panose="020B0604020202020204" pitchFamily="34" charset="0"/>
                <a:ea typeface="+mn-ea"/>
                <a:cs typeface="Arial" panose="020B0604020202020204" pitchFamily="34" charset="0"/>
              </a:rPr>
              <a:t>The depth of investigation will </a:t>
            </a:r>
            <a:r>
              <a:rPr lang="en-AU" sz="1800" kern="1200" dirty="0">
                <a:solidFill>
                  <a:schemeClr val="tx1"/>
                </a:solidFill>
                <a:latin typeface="Arial" panose="020B0604020202020204" pitchFamily="34" charset="0"/>
                <a:ea typeface="+mn-ea"/>
                <a:cs typeface="Arial" panose="020B0604020202020204" pitchFamily="34" charset="0"/>
              </a:rPr>
              <a:t>depend on the severity and complexity of the incident. </a:t>
            </a:r>
          </a:p>
        </p:txBody>
      </p:sp>
      <p:sp>
        <p:nvSpPr>
          <p:cNvPr id="4" name="Slide Number Placeholder 3"/>
          <p:cNvSpPr>
            <a:spLocks noGrp="1"/>
          </p:cNvSpPr>
          <p:nvPr>
            <p:ph type="sldNum" sz="quarter" idx="10"/>
          </p:nvPr>
        </p:nvSpPr>
        <p:spPr/>
        <p:txBody>
          <a:bodyPr/>
          <a:lstStyle/>
          <a:p>
            <a:fld id="{5B1B3FAE-BC05-4C54-B68F-0E1A88C46634}" type="slidenum">
              <a:rPr lang="en-AU" smtClean="0">
                <a:solidFill>
                  <a:srgbClr val="FFFFFF"/>
                </a:solidFill>
              </a:rPr>
              <a:pPr/>
              <a:t>22</a:t>
            </a:fld>
            <a:endParaRPr lang="en-AU" dirty="0">
              <a:solidFill>
                <a:srgbClr val="FFFFFF"/>
              </a:solidFill>
            </a:endParaRPr>
          </a:p>
        </p:txBody>
      </p:sp>
    </p:spTree>
    <p:extLst>
      <p:ext uri="{BB962C8B-B14F-4D97-AF65-F5344CB8AC3E}">
        <p14:creationId xmlns:p14="http://schemas.microsoft.com/office/powerpoint/2010/main" val="25256974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a:solidFill>
                  <a:srgbClr val="FF8200"/>
                </a:solidFill>
                <a:latin typeface="Arial"/>
                <a:ea typeface="+mj-ea"/>
                <a:cs typeface="+mj-cs"/>
              </a:rPr>
              <a:t>Analysis of Information and </a:t>
            </a:r>
            <a:r>
              <a:rPr lang="en-AU" dirty="0" smtClean="0">
                <a:solidFill>
                  <a:srgbClr val="FF8200"/>
                </a:solidFill>
                <a:latin typeface="Arial"/>
                <a:ea typeface="+mj-ea"/>
                <a:cs typeface="+mj-cs"/>
              </a:rPr>
              <a:t>Data</a:t>
            </a:r>
            <a:endParaRPr lang="en-AU" dirty="0">
              <a:solidFill>
                <a:schemeClr val="accent1"/>
              </a:solidFill>
            </a:endParaRPr>
          </a:p>
        </p:txBody>
      </p:sp>
      <p:sp>
        <p:nvSpPr>
          <p:cNvPr id="3" name="Content Placeholder 2"/>
          <p:cNvSpPr>
            <a:spLocks noGrp="1"/>
          </p:cNvSpPr>
          <p:nvPr>
            <p:ph idx="1"/>
          </p:nvPr>
        </p:nvSpPr>
        <p:spPr>
          <a:xfrm>
            <a:off x="1835696" y="1700808"/>
            <a:ext cx="7200800" cy="4776192"/>
          </a:xfrm>
        </p:spPr>
        <p:txBody>
          <a:bodyPr/>
          <a:lstStyle/>
          <a:p>
            <a:pPr marL="1588" lvl="1" indent="0" defTabSz="914400">
              <a:spcBef>
                <a:spcPts val="600"/>
              </a:spcBef>
              <a:spcAft>
                <a:spcPts val="600"/>
              </a:spcAft>
              <a:buClr>
                <a:srgbClr val="FF8200"/>
              </a:buClr>
              <a:buNone/>
            </a:pPr>
            <a:r>
              <a:rPr lang="en-AU" sz="1600" kern="1200" dirty="0">
                <a:solidFill>
                  <a:schemeClr val="tx1"/>
                </a:solidFill>
                <a:latin typeface="Arial" panose="020B0604020202020204" pitchFamily="34" charset="0"/>
                <a:ea typeface="+mn-ea"/>
                <a:cs typeface="Arial" panose="020B0604020202020204" pitchFamily="34" charset="0"/>
              </a:rPr>
              <a:t>Use the ‘5 whys’ process to drill down to the root causes </a:t>
            </a:r>
            <a:r>
              <a:rPr lang="en-AU" sz="1600" kern="1200" dirty="0" smtClean="0">
                <a:solidFill>
                  <a:schemeClr val="tx1"/>
                </a:solidFill>
                <a:latin typeface="Arial" panose="020B0604020202020204" pitchFamily="34" charset="0"/>
                <a:ea typeface="+mn-ea"/>
                <a:cs typeface="Arial" panose="020B0604020202020204" pitchFamily="34" charset="0"/>
              </a:rPr>
              <a:t>i.e. causes </a:t>
            </a:r>
            <a:r>
              <a:rPr lang="en-AU" sz="1600" kern="1200" dirty="0">
                <a:solidFill>
                  <a:schemeClr val="tx1"/>
                </a:solidFill>
                <a:latin typeface="Arial" panose="020B0604020202020204" pitchFamily="34" charset="0"/>
                <a:ea typeface="+mn-ea"/>
                <a:cs typeface="Arial" panose="020B0604020202020204" pitchFamily="34" charset="0"/>
              </a:rPr>
              <a:t>that if corrected, would have prevented the incident from occurring. </a:t>
            </a:r>
          </a:p>
          <a:p>
            <a:pPr marL="1588" lvl="1" indent="0" defTabSz="914400">
              <a:spcBef>
                <a:spcPts val="600"/>
              </a:spcBef>
              <a:spcAft>
                <a:spcPts val="600"/>
              </a:spcAft>
              <a:buClr>
                <a:srgbClr val="FF8200"/>
              </a:buClr>
              <a:buNone/>
            </a:pPr>
            <a:r>
              <a:rPr lang="en-AU" sz="1600" kern="1200" dirty="0">
                <a:solidFill>
                  <a:schemeClr val="tx1"/>
                </a:solidFill>
                <a:latin typeface="Arial" panose="020B0604020202020204" pitchFamily="34" charset="0"/>
                <a:ea typeface="+mn-ea"/>
                <a:cs typeface="Arial" panose="020B0604020202020204" pitchFamily="34" charset="0"/>
              </a:rPr>
              <a:t>A root cause must be present in order for the incident to occur.  </a:t>
            </a:r>
          </a:p>
          <a:p>
            <a:pPr marL="1588" lvl="1" indent="0" defTabSz="914400">
              <a:spcBef>
                <a:spcPts val="600"/>
              </a:spcBef>
              <a:spcAft>
                <a:spcPts val="600"/>
              </a:spcAft>
              <a:buClr>
                <a:srgbClr val="FF8200"/>
              </a:buClr>
              <a:buNone/>
            </a:pPr>
            <a:r>
              <a:rPr lang="en-AU" sz="1600" kern="1200" dirty="0" smtClean="0">
                <a:solidFill>
                  <a:schemeClr val="tx1"/>
                </a:solidFill>
                <a:latin typeface="Arial" panose="020B0604020202020204" pitchFamily="34" charset="0"/>
                <a:ea typeface="+mn-ea"/>
                <a:cs typeface="Arial" panose="020B0604020202020204" pitchFamily="34" charset="0"/>
              </a:rPr>
              <a:t>Where you </a:t>
            </a:r>
            <a:r>
              <a:rPr lang="en-AU" sz="1600" kern="1200" dirty="0">
                <a:solidFill>
                  <a:schemeClr val="tx1"/>
                </a:solidFill>
                <a:latin typeface="Arial" panose="020B0604020202020204" pitchFamily="34" charset="0"/>
                <a:ea typeface="+mn-ea"/>
                <a:cs typeface="Arial" panose="020B0604020202020204" pitchFamily="34" charset="0"/>
              </a:rPr>
              <a:t>can confidently say that the incident could have been prevented / or the likelihood drastically reduced but for this factor, then it is a root cause. </a:t>
            </a:r>
            <a:endParaRPr lang="en-AU" sz="1600" kern="1200" dirty="0" smtClean="0">
              <a:solidFill>
                <a:schemeClr val="tx1"/>
              </a:solidFill>
              <a:latin typeface="Arial" panose="020B0604020202020204" pitchFamily="34" charset="0"/>
              <a:ea typeface="+mn-ea"/>
              <a:cs typeface="Arial" panose="020B0604020202020204" pitchFamily="34" charset="0"/>
            </a:endParaRPr>
          </a:p>
          <a:p>
            <a:pPr marL="1588" lvl="1" indent="0" defTabSz="914400">
              <a:spcBef>
                <a:spcPts val="600"/>
              </a:spcBef>
              <a:spcAft>
                <a:spcPts val="600"/>
              </a:spcAft>
              <a:buClr>
                <a:srgbClr val="FF8200"/>
              </a:buClr>
              <a:buNone/>
            </a:pPr>
            <a:r>
              <a:rPr lang="en-AU" sz="1600" kern="1200" dirty="0" smtClean="0">
                <a:solidFill>
                  <a:schemeClr val="tx1"/>
                </a:solidFill>
                <a:latin typeface="Arial" panose="020B0604020202020204" pitchFamily="34" charset="0"/>
                <a:ea typeface="+mn-ea"/>
                <a:cs typeface="Arial" panose="020B0604020202020204" pitchFamily="34" charset="0"/>
              </a:rPr>
              <a:t>There </a:t>
            </a:r>
            <a:r>
              <a:rPr lang="en-AU" sz="1600" kern="1200" dirty="0">
                <a:solidFill>
                  <a:schemeClr val="tx1"/>
                </a:solidFill>
                <a:latin typeface="Arial" panose="020B0604020202020204" pitchFamily="34" charset="0"/>
                <a:ea typeface="+mn-ea"/>
                <a:cs typeface="Arial" panose="020B0604020202020204" pitchFamily="34" charset="0"/>
              </a:rPr>
              <a:t>may be more than one root cause identified during an investigation.</a:t>
            </a:r>
            <a:endParaRPr lang="en-US" sz="1600" kern="1200" dirty="0">
              <a:solidFill>
                <a:schemeClr val="tx1"/>
              </a:solidFill>
              <a:latin typeface="Arial" panose="020B0604020202020204" pitchFamily="34" charset="0"/>
              <a:ea typeface="+mn-ea"/>
              <a:cs typeface="Arial" panose="020B0604020202020204" pitchFamily="34" charset="0"/>
            </a:endParaRPr>
          </a:p>
          <a:p>
            <a:pPr marL="390525" lvl="1" defTabSz="914400">
              <a:spcBef>
                <a:spcPts val="600"/>
              </a:spcBef>
              <a:spcAft>
                <a:spcPts val="600"/>
              </a:spcAft>
              <a:buClr>
                <a:srgbClr val="FF8200"/>
              </a:buClr>
              <a:tabLst>
                <a:tab pos="457200" algn="l"/>
                <a:tab pos="685800" algn="l"/>
                <a:tab pos="730885" algn="l"/>
              </a:tabLst>
            </a:pPr>
            <a:r>
              <a:rPr lang="en-AU" sz="1600" kern="1200" dirty="0">
                <a:solidFill>
                  <a:schemeClr val="tx1"/>
                </a:solidFill>
                <a:latin typeface="Arial" panose="020B0604020202020204" pitchFamily="34" charset="0"/>
                <a:ea typeface="+mn-ea"/>
                <a:cs typeface="Arial" panose="020B0604020202020204" pitchFamily="34" charset="0"/>
              </a:rPr>
              <a:t>All other factors are causal factors. Their presence or absence made the event more or less likely to occur, or more or less severe.</a:t>
            </a:r>
            <a:endParaRPr lang="en-US" sz="1600" kern="1200" dirty="0">
              <a:solidFill>
                <a:schemeClr val="tx1"/>
              </a:solidFill>
              <a:latin typeface="Arial" panose="020B0604020202020204" pitchFamily="34" charset="0"/>
              <a:ea typeface="+mn-ea"/>
              <a:cs typeface="Arial" panose="020B0604020202020204" pitchFamily="34" charset="0"/>
            </a:endParaRPr>
          </a:p>
          <a:p>
            <a:pPr marL="0" lvl="1" indent="0" defTabSz="914400">
              <a:spcBef>
                <a:spcPts val="300"/>
              </a:spcBef>
              <a:spcAft>
                <a:spcPts val="600"/>
              </a:spcAft>
              <a:buClr>
                <a:srgbClr val="FF8200"/>
              </a:buClr>
              <a:buSzTx/>
              <a:buNone/>
              <a:tabLst>
                <a:tab pos="457200" algn="l"/>
                <a:tab pos="685800" algn="l"/>
                <a:tab pos="730885" algn="l"/>
              </a:tabLst>
            </a:pPr>
            <a:r>
              <a:rPr lang="en-AU" sz="1600" b="1" kern="1200" dirty="0" smtClean="0">
                <a:solidFill>
                  <a:schemeClr val="tx1"/>
                </a:solidFill>
                <a:latin typeface="Arial" panose="020B0604020202020204" pitchFamily="34" charset="0"/>
                <a:ea typeface="+mn-ea"/>
                <a:cs typeface="Arial" panose="020B0604020202020204" pitchFamily="34" charset="0"/>
              </a:rPr>
              <a:t>Note</a:t>
            </a:r>
            <a:r>
              <a:rPr lang="en-AU" sz="1600" kern="1200" dirty="0" smtClean="0">
                <a:solidFill>
                  <a:schemeClr val="tx1"/>
                </a:solidFill>
                <a:latin typeface="Arial" panose="020B0604020202020204" pitchFamily="34" charset="0"/>
                <a:ea typeface="+mn-ea"/>
                <a:cs typeface="Arial" panose="020B0604020202020204" pitchFamily="34" charset="0"/>
              </a:rPr>
              <a:t>:</a:t>
            </a:r>
          </a:p>
          <a:p>
            <a:pPr marL="390525" lvl="1" defTabSz="914400">
              <a:spcBef>
                <a:spcPts val="600"/>
              </a:spcBef>
              <a:spcAft>
                <a:spcPts val="600"/>
              </a:spcAft>
              <a:buClr>
                <a:srgbClr val="FF8200"/>
              </a:buClr>
              <a:tabLst>
                <a:tab pos="457200" algn="l"/>
                <a:tab pos="685800" algn="l"/>
                <a:tab pos="730885" algn="l"/>
              </a:tabLst>
            </a:pPr>
            <a:r>
              <a:rPr lang="en-AU" sz="1600" kern="1200" dirty="0">
                <a:solidFill>
                  <a:schemeClr val="tx1"/>
                </a:solidFill>
                <a:latin typeface="Arial" panose="020B0604020202020204" pitchFamily="34" charset="0"/>
                <a:ea typeface="+mn-ea"/>
                <a:cs typeface="Arial" panose="020B0604020202020204" pitchFamily="34" charset="0"/>
              </a:rPr>
              <a:t>When analysing information and data, ensure the information is both valid and reliable.  </a:t>
            </a:r>
            <a:endParaRPr lang="en-US" sz="1600" kern="1200" dirty="0">
              <a:solidFill>
                <a:schemeClr val="tx1"/>
              </a:solidFill>
              <a:latin typeface="Arial" panose="020B0604020202020204" pitchFamily="34" charset="0"/>
              <a:ea typeface="+mn-ea"/>
              <a:cs typeface="Arial" panose="020B0604020202020204" pitchFamily="34" charset="0"/>
            </a:endParaRPr>
          </a:p>
          <a:p>
            <a:pPr marL="390525" lvl="1" defTabSz="914400">
              <a:spcBef>
                <a:spcPts val="600"/>
              </a:spcBef>
              <a:spcAft>
                <a:spcPts val="600"/>
              </a:spcAft>
              <a:buClr>
                <a:srgbClr val="FF8200"/>
              </a:buClr>
              <a:tabLst>
                <a:tab pos="457200" algn="l"/>
                <a:tab pos="685800" algn="l"/>
                <a:tab pos="730885" algn="l"/>
              </a:tabLst>
            </a:pPr>
            <a:r>
              <a:rPr lang="en-AU" sz="1600" kern="1200" dirty="0">
                <a:solidFill>
                  <a:schemeClr val="tx1"/>
                </a:solidFill>
                <a:latin typeface="Arial" panose="020B0604020202020204" pitchFamily="34" charset="0"/>
                <a:ea typeface="+mn-ea"/>
                <a:cs typeface="Arial" panose="020B0604020202020204" pitchFamily="34" charset="0"/>
              </a:rPr>
              <a:t>Valid means that the evidence is directly related to the investigation.</a:t>
            </a:r>
          </a:p>
          <a:p>
            <a:pPr marL="390525" lvl="1" defTabSz="914400">
              <a:spcBef>
                <a:spcPts val="600"/>
              </a:spcBef>
              <a:spcAft>
                <a:spcPts val="600"/>
              </a:spcAft>
              <a:buClr>
                <a:srgbClr val="FF8200"/>
              </a:buClr>
              <a:tabLst>
                <a:tab pos="457200" algn="l"/>
                <a:tab pos="685800" algn="l"/>
                <a:tab pos="730885" algn="l"/>
              </a:tabLst>
            </a:pPr>
            <a:r>
              <a:rPr lang="en-AU" sz="1600" kern="1200" dirty="0">
                <a:solidFill>
                  <a:schemeClr val="tx1"/>
                </a:solidFill>
                <a:latin typeface="Arial" panose="020B0604020202020204" pitchFamily="34" charset="0"/>
                <a:ea typeface="+mn-ea"/>
                <a:cs typeface="Arial" panose="020B0604020202020204" pitchFamily="34" charset="0"/>
              </a:rPr>
              <a:t>Reliable means that the evidence would be the same no matter who or how the evidence / data was collected.</a:t>
            </a:r>
            <a:endParaRPr lang="en-US" sz="1600" kern="1200" dirty="0">
              <a:solidFill>
                <a:schemeClr val="tx1"/>
              </a:solidFill>
              <a:latin typeface="Arial" panose="020B0604020202020204" pitchFamily="34" charset="0"/>
              <a:ea typeface="+mn-ea"/>
              <a:cs typeface="Arial" panose="020B0604020202020204" pitchFamily="34" charset="0"/>
            </a:endParaRPr>
          </a:p>
          <a:p>
            <a:pPr marL="358775" lvl="1" indent="-358775" defTabSz="914400">
              <a:spcBef>
                <a:spcPts val="300"/>
              </a:spcBef>
              <a:spcAft>
                <a:spcPts val="600"/>
              </a:spcAft>
              <a:buClr>
                <a:srgbClr val="FF8200"/>
              </a:buClr>
              <a:buSzTx/>
              <a:tabLst>
                <a:tab pos="457200" algn="l"/>
                <a:tab pos="685800" algn="l"/>
                <a:tab pos="730885" algn="l"/>
              </a:tabLst>
            </a:pPr>
            <a:endParaRPr lang="en-US" sz="1600" kern="1200" dirty="0">
              <a:solidFill>
                <a:schemeClr val="tx1"/>
              </a:solidFill>
              <a:latin typeface="Arial" panose="020B0604020202020204" pitchFamily="34" charset="0"/>
              <a:ea typeface="+mn-ea"/>
              <a:cs typeface="Arial" panose="020B0604020202020204" pitchFamily="34" charset="0"/>
            </a:endParaRPr>
          </a:p>
          <a:p>
            <a:pPr marL="358775" lvl="1" indent="-358775" defTabSz="914400">
              <a:lnSpc>
                <a:spcPct val="150000"/>
              </a:lnSpc>
              <a:spcBef>
                <a:spcPts val="300"/>
              </a:spcBef>
              <a:spcAft>
                <a:spcPts val="600"/>
              </a:spcAft>
              <a:buClr>
                <a:srgbClr val="FF8200"/>
              </a:buClr>
              <a:buSzTx/>
              <a:tabLst>
                <a:tab pos="457200" algn="l"/>
                <a:tab pos="685800" algn="l"/>
                <a:tab pos="730885" algn="l"/>
              </a:tabLst>
            </a:pPr>
            <a:endParaRPr lang="en-US" sz="1600" kern="1200" dirty="0">
              <a:solidFill>
                <a:schemeClr val="tx1"/>
              </a:solidFill>
              <a:latin typeface="Arial" panose="020B0604020202020204" pitchFamily="34" charset="0"/>
              <a:ea typeface="+mn-ea"/>
              <a:cs typeface="Arial" panose="020B0604020202020204" pitchFamily="34" charset="0"/>
            </a:endParaRPr>
          </a:p>
          <a:p>
            <a:pPr marL="358775" lvl="1" indent="-358775" defTabSz="914400">
              <a:spcBef>
                <a:spcPts val="300"/>
              </a:spcBef>
              <a:spcAft>
                <a:spcPts val="600"/>
              </a:spcAft>
              <a:buClr>
                <a:schemeClr val="accent1"/>
              </a:buClr>
              <a:buSzTx/>
              <a:tabLst>
                <a:tab pos="457200" algn="l"/>
                <a:tab pos="685800" algn="l"/>
                <a:tab pos="730885" algn="l"/>
              </a:tabLst>
            </a:pPr>
            <a:endParaRPr lang="en-US" sz="1600" kern="1200" dirty="0">
              <a:solidFill>
                <a:schemeClr val="tx1"/>
              </a:solidFill>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5B1B3FAE-BC05-4C54-B68F-0E1A88C46634}" type="slidenum">
              <a:rPr lang="en-AU" smtClean="0">
                <a:solidFill>
                  <a:srgbClr val="FFFFFF"/>
                </a:solidFill>
              </a:rPr>
              <a:pPr/>
              <a:t>23</a:t>
            </a:fld>
            <a:endParaRPr lang="en-AU" dirty="0">
              <a:solidFill>
                <a:srgbClr val="FFFFFF"/>
              </a:solidFill>
            </a:endParaRPr>
          </a:p>
        </p:txBody>
      </p:sp>
    </p:spTree>
    <p:extLst>
      <p:ext uri="{BB962C8B-B14F-4D97-AF65-F5344CB8AC3E}">
        <p14:creationId xmlns:p14="http://schemas.microsoft.com/office/powerpoint/2010/main" val="25256974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smtClean="0">
                <a:solidFill>
                  <a:schemeClr val="accent1"/>
                </a:solidFill>
                <a:latin typeface="+mj-lt"/>
                <a:ea typeface="+mj-ea"/>
                <a:cs typeface="+mj-cs"/>
              </a:rPr>
              <a:t>Areas to Consider</a:t>
            </a:r>
            <a:endParaRPr lang="en-AU" dirty="0">
              <a:solidFill>
                <a:schemeClr val="accent1"/>
              </a:solidFill>
            </a:endParaRPr>
          </a:p>
        </p:txBody>
      </p:sp>
      <p:sp>
        <p:nvSpPr>
          <p:cNvPr id="3" name="Content Placeholder 2"/>
          <p:cNvSpPr>
            <a:spLocks noGrp="1"/>
          </p:cNvSpPr>
          <p:nvPr>
            <p:ph idx="1"/>
          </p:nvPr>
        </p:nvSpPr>
        <p:spPr>
          <a:xfrm>
            <a:off x="1835696" y="1700808"/>
            <a:ext cx="6984776" cy="4776192"/>
          </a:xfrm>
        </p:spPr>
        <p:txBody>
          <a:bodyPr/>
          <a:lstStyle/>
          <a:p>
            <a:pPr marL="0" lvl="1" indent="0" defTabSz="914400">
              <a:spcBef>
                <a:spcPts val="300"/>
              </a:spcBef>
              <a:spcAft>
                <a:spcPts val="600"/>
              </a:spcAft>
              <a:buClr>
                <a:srgbClr val="FF8200"/>
              </a:buClr>
              <a:buSzTx/>
              <a:buNone/>
              <a:tabLst>
                <a:tab pos="457200" algn="l"/>
                <a:tab pos="685800" algn="l"/>
                <a:tab pos="730885" algn="l"/>
              </a:tabLst>
            </a:pPr>
            <a:r>
              <a:rPr lang="en-AU" sz="1800" kern="1200" dirty="0" smtClean="0">
                <a:solidFill>
                  <a:schemeClr val="tx1"/>
                </a:solidFill>
                <a:latin typeface="Arial" panose="020B0604020202020204" pitchFamily="34" charset="0"/>
                <a:ea typeface="+mn-ea"/>
                <a:cs typeface="Arial" panose="020B0604020202020204" pitchFamily="34" charset="0"/>
              </a:rPr>
              <a:t>Review </a:t>
            </a:r>
            <a:r>
              <a:rPr lang="en-AU" sz="1800" kern="1200" dirty="0">
                <a:solidFill>
                  <a:schemeClr val="tx1"/>
                </a:solidFill>
                <a:latin typeface="Arial" panose="020B0604020202020204" pitchFamily="34" charset="0"/>
                <a:ea typeface="+mn-ea"/>
                <a:cs typeface="Arial" panose="020B0604020202020204" pitchFamily="34" charset="0"/>
              </a:rPr>
              <a:t>why </a:t>
            </a:r>
            <a:r>
              <a:rPr lang="en-AU" sz="1800" kern="1200" dirty="0" smtClean="0">
                <a:solidFill>
                  <a:schemeClr val="tx1"/>
                </a:solidFill>
                <a:latin typeface="Arial" panose="020B0604020202020204" pitchFamily="34" charset="0"/>
                <a:ea typeface="+mn-ea"/>
                <a:cs typeface="Arial" panose="020B0604020202020204" pitchFamily="34" charset="0"/>
              </a:rPr>
              <a:t>the </a:t>
            </a:r>
            <a:r>
              <a:rPr lang="en-AU" sz="1800" kern="1200" dirty="0">
                <a:solidFill>
                  <a:schemeClr val="tx1"/>
                </a:solidFill>
                <a:latin typeface="Arial" panose="020B0604020202020204" pitchFamily="34" charset="0"/>
                <a:ea typeface="+mn-ea"/>
                <a:cs typeface="Arial" panose="020B0604020202020204" pitchFamily="34" charset="0"/>
              </a:rPr>
              <a:t>failures </a:t>
            </a:r>
            <a:r>
              <a:rPr lang="en-AU" sz="1800" kern="1200" dirty="0" smtClean="0">
                <a:solidFill>
                  <a:schemeClr val="tx1"/>
                </a:solidFill>
                <a:latin typeface="Arial" panose="020B0604020202020204" pitchFamily="34" charset="0"/>
                <a:ea typeface="+mn-ea"/>
                <a:cs typeface="Arial" panose="020B0604020202020204" pitchFamily="34" charset="0"/>
              </a:rPr>
              <a:t>occurred:</a:t>
            </a:r>
            <a:endParaRPr lang="en-AU" sz="1800" kern="1200" dirty="0">
              <a:solidFill>
                <a:schemeClr val="tx1"/>
              </a:solidFill>
              <a:latin typeface="Arial" panose="020B0604020202020204" pitchFamily="34" charset="0"/>
              <a:ea typeface="+mn-ea"/>
              <a:cs typeface="Arial" panose="020B0604020202020204" pitchFamily="34" charset="0"/>
            </a:endParaRPr>
          </a:p>
          <a:p>
            <a:pPr marL="390525" lvl="1" defTabSz="914400">
              <a:spcBef>
                <a:spcPts val="600"/>
              </a:spcBef>
              <a:spcAft>
                <a:spcPts val="600"/>
              </a:spcAft>
              <a:buClr>
                <a:srgbClr val="FF8200"/>
              </a:buClr>
              <a:tabLst>
                <a:tab pos="457200" algn="l"/>
                <a:tab pos="685800" algn="l"/>
                <a:tab pos="730885" algn="l"/>
              </a:tabLst>
            </a:pPr>
            <a:r>
              <a:rPr lang="en-AU" sz="1800" kern="1200" dirty="0">
                <a:solidFill>
                  <a:schemeClr val="tx1"/>
                </a:solidFill>
                <a:latin typeface="Arial" panose="020B0604020202020204" pitchFamily="34" charset="0"/>
                <a:ea typeface="+mn-ea"/>
                <a:cs typeface="Arial" panose="020B0604020202020204" pitchFamily="34" charset="0"/>
              </a:rPr>
              <a:t>What were the deficiencies or absent controls?  </a:t>
            </a:r>
          </a:p>
          <a:p>
            <a:pPr marL="390525" lvl="1" defTabSz="914400">
              <a:spcBef>
                <a:spcPts val="600"/>
              </a:spcBef>
              <a:spcAft>
                <a:spcPts val="600"/>
              </a:spcAft>
              <a:buClr>
                <a:srgbClr val="FF8200"/>
              </a:buClr>
              <a:tabLst>
                <a:tab pos="457200" algn="l"/>
                <a:tab pos="685800" algn="l"/>
                <a:tab pos="730885" algn="l"/>
              </a:tabLst>
            </a:pPr>
            <a:r>
              <a:rPr lang="en-AU" sz="1800" kern="1200" dirty="0">
                <a:solidFill>
                  <a:schemeClr val="tx1"/>
                </a:solidFill>
                <a:latin typeface="Arial" panose="020B0604020202020204" pitchFamily="34" charset="0"/>
                <a:ea typeface="+mn-ea"/>
                <a:cs typeface="Arial" panose="020B0604020202020204" pitchFamily="34" charset="0"/>
              </a:rPr>
              <a:t>What did people do or not </a:t>
            </a:r>
            <a:r>
              <a:rPr lang="en-AU" sz="1800" kern="1200" dirty="0" smtClean="0">
                <a:solidFill>
                  <a:schemeClr val="tx1"/>
                </a:solidFill>
                <a:latin typeface="Arial" panose="020B0604020202020204" pitchFamily="34" charset="0"/>
                <a:ea typeface="+mn-ea"/>
                <a:cs typeface="Arial" panose="020B0604020202020204" pitchFamily="34" charset="0"/>
              </a:rPr>
              <a:t>do</a:t>
            </a:r>
            <a:r>
              <a:rPr lang="en-AU" sz="1800" kern="1200" dirty="0">
                <a:solidFill>
                  <a:schemeClr val="tx1"/>
                </a:solidFill>
                <a:latin typeface="Arial" panose="020B0604020202020204" pitchFamily="34" charset="0"/>
                <a:ea typeface="+mn-ea"/>
                <a:cs typeface="Arial" panose="020B0604020202020204" pitchFamily="34" charset="0"/>
              </a:rPr>
              <a:t>?</a:t>
            </a:r>
          </a:p>
          <a:p>
            <a:pPr marL="390525" lvl="1" defTabSz="914400">
              <a:spcBef>
                <a:spcPts val="600"/>
              </a:spcBef>
              <a:spcAft>
                <a:spcPts val="600"/>
              </a:spcAft>
              <a:buClr>
                <a:srgbClr val="FF8200"/>
              </a:buClr>
              <a:tabLst>
                <a:tab pos="457200" algn="l"/>
                <a:tab pos="685800" algn="l"/>
                <a:tab pos="730885" algn="l"/>
              </a:tabLst>
            </a:pPr>
            <a:r>
              <a:rPr lang="en-AU" sz="1800" kern="1200" dirty="0">
                <a:solidFill>
                  <a:schemeClr val="tx1"/>
                </a:solidFill>
                <a:latin typeface="Arial" panose="020B0604020202020204" pitchFamily="34" charset="0"/>
                <a:ea typeface="+mn-ea"/>
                <a:cs typeface="Arial" panose="020B0604020202020204" pitchFamily="34" charset="0"/>
              </a:rPr>
              <a:t>Were there any systems </a:t>
            </a:r>
            <a:r>
              <a:rPr lang="en-AU" sz="1800" kern="1200" dirty="0" smtClean="0">
                <a:solidFill>
                  <a:schemeClr val="tx1"/>
                </a:solidFill>
                <a:latin typeface="Arial" panose="020B0604020202020204" pitchFamily="34" charset="0"/>
                <a:ea typeface="+mn-ea"/>
                <a:cs typeface="Arial" panose="020B0604020202020204" pitchFamily="34" charset="0"/>
              </a:rPr>
              <a:t>failures</a:t>
            </a:r>
            <a:r>
              <a:rPr lang="en-AU" sz="1800" kern="1200" dirty="0">
                <a:solidFill>
                  <a:schemeClr val="tx1"/>
                </a:solidFill>
                <a:latin typeface="Arial" panose="020B0604020202020204" pitchFamily="34" charset="0"/>
                <a:ea typeface="+mn-ea"/>
                <a:cs typeface="Arial" panose="020B0604020202020204" pitchFamily="34" charset="0"/>
              </a:rPr>
              <a:t>?</a:t>
            </a:r>
          </a:p>
          <a:p>
            <a:pPr marL="390525" lvl="1" defTabSz="914400">
              <a:spcBef>
                <a:spcPts val="600"/>
              </a:spcBef>
              <a:spcAft>
                <a:spcPts val="600"/>
              </a:spcAft>
              <a:buClr>
                <a:srgbClr val="FF8200"/>
              </a:buClr>
              <a:tabLst>
                <a:tab pos="457200" algn="l"/>
                <a:tab pos="685800" algn="l"/>
                <a:tab pos="730885" algn="l"/>
              </a:tabLst>
            </a:pPr>
            <a:r>
              <a:rPr lang="en-AU" sz="1800" kern="1200" dirty="0" smtClean="0">
                <a:solidFill>
                  <a:schemeClr val="tx1"/>
                </a:solidFill>
                <a:latin typeface="Arial" panose="020B0604020202020204" pitchFamily="34" charset="0"/>
                <a:ea typeface="+mn-ea"/>
                <a:cs typeface="Arial" panose="020B0604020202020204" pitchFamily="34" charset="0"/>
              </a:rPr>
              <a:t>What judgements and decisions made by </a:t>
            </a:r>
            <a:r>
              <a:rPr lang="en-AU" sz="1800" kern="1200" dirty="0">
                <a:solidFill>
                  <a:schemeClr val="tx1"/>
                </a:solidFill>
                <a:latin typeface="Arial" panose="020B0604020202020204" pitchFamily="34" charset="0"/>
                <a:ea typeface="+mn-ea"/>
                <a:cs typeface="Arial" panose="020B0604020202020204" pitchFamily="34" charset="0"/>
              </a:rPr>
              <a:t>persons involved </a:t>
            </a:r>
            <a:r>
              <a:rPr lang="en-AU" sz="1800" kern="1200" dirty="0" smtClean="0">
                <a:solidFill>
                  <a:schemeClr val="tx1"/>
                </a:solidFill>
                <a:latin typeface="Arial" panose="020B0604020202020204" pitchFamily="34" charset="0"/>
                <a:ea typeface="+mn-ea"/>
                <a:cs typeface="Arial" panose="020B0604020202020204" pitchFamily="34" charset="0"/>
              </a:rPr>
              <a:t>may have contributed to the incident? </a:t>
            </a:r>
            <a:endParaRPr lang="en-AU" sz="1800" kern="1200" dirty="0">
              <a:solidFill>
                <a:schemeClr val="tx1"/>
              </a:solidFill>
              <a:latin typeface="Arial" panose="020B0604020202020204" pitchFamily="34" charset="0"/>
              <a:ea typeface="+mn-ea"/>
              <a:cs typeface="Arial" panose="020B0604020202020204" pitchFamily="34" charset="0"/>
            </a:endParaRPr>
          </a:p>
          <a:p>
            <a:pPr marL="390525" lvl="1" defTabSz="914400">
              <a:spcBef>
                <a:spcPts val="600"/>
              </a:spcBef>
              <a:spcAft>
                <a:spcPts val="600"/>
              </a:spcAft>
              <a:buClr>
                <a:srgbClr val="FF8200"/>
              </a:buClr>
              <a:tabLst>
                <a:tab pos="457200" algn="l"/>
                <a:tab pos="685800" algn="l"/>
                <a:tab pos="730885" algn="l"/>
              </a:tabLst>
            </a:pPr>
            <a:r>
              <a:rPr lang="en-AU" sz="1800" kern="1200" dirty="0" smtClean="0">
                <a:solidFill>
                  <a:schemeClr val="tx1"/>
                </a:solidFill>
                <a:latin typeface="Arial" panose="020B0604020202020204" pitchFamily="34" charset="0"/>
                <a:ea typeface="+mn-ea"/>
                <a:cs typeface="Arial" panose="020B0604020202020204" pitchFamily="34" charset="0"/>
              </a:rPr>
              <a:t>Are there any training </a:t>
            </a:r>
            <a:r>
              <a:rPr lang="en-AU" sz="1800" kern="1200" dirty="0">
                <a:solidFill>
                  <a:schemeClr val="tx1"/>
                </a:solidFill>
                <a:latin typeface="Arial" panose="020B0604020202020204" pitchFamily="34" charset="0"/>
                <a:ea typeface="+mn-ea"/>
                <a:cs typeface="Arial" panose="020B0604020202020204" pitchFamily="34" charset="0"/>
              </a:rPr>
              <a:t>and competency </a:t>
            </a:r>
            <a:r>
              <a:rPr lang="en-AU" sz="1800" kern="1200" dirty="0" smtClean="0">
                <a:solidFill>
                  <a:schemeClr val="tx1"/>
                </a:solidFill>
                <a:latin typeface="Arial" panose="020B0604020202020204" pitchFamily="34" charset="0"/>
                <a:ea typeface="+mn-ea"/>
                <a:cs typeface="Arial" panose="020B0604020202020204" pitchFamily="34" charset="0"/>
              </a:rPr>
              <a:t>deficiencies?</a:t>
            </a:r>
            <a:endParaRPr lang="en-AU" sz="1800" kern="1200" dirty="0">
              <a:solidFill>
                <a:schemeClr val="tx1"/>
              </a:solidFill>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5B1B3FAE-BC05-4C54-B68F-0E1A88C46634}" type="slidenum">
              <a:rPr lang="en-AU" smtClean="0">
                <a:solidFill>
                  <a:srgbClr val="FFFFFF"/>
                </a:solidFill>
              </a:rPr>
              <a:pPr/>
              <a:t>24</a:t>
            </a:fld>
            <a:endParaRPr lang="en-AU" dirty="0">
              <a:solidFill>
                <a:srgbClr val="FFFFFF"/>
              </a:solidFill>
            </a:endParaRPr>
          </a:p>
        </p:txBody>
      </p:sp>
    </p:spTree>
    <p:extLst>
      <p:ext uri="{BB962C8B-B14F-4D97-AF65-F5344CB8AC3E}">
        <p14:creationId xmlns:p14="http://schemas.microsoft.com/office/powerpoint/2010/main" val="17701559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smtClean="0">
                <a:solidFill>
                  <a:schemeClr val="accent1"/>
                </a:solidFill>
                <a:latin typeface="+mj-lt"/>
                <a:ea typeface="+mj-ea"/>
                <a:cs typeface="+mj-cs"/>
              </a:rPr>
              <a:t>Agreed Findings</a:t>
            </a:r>
            <a:endParaRPr lang="en-AU" dirty="0">
              <a:solidFill>
                <a:schemeClr val="accent1"/>
              </a:solidFill>
            </a:endParaRPr>
          </a:p>
        </p:txBody>
      </p:sp>
      <p:sp>
        <p:nvSpPr>
          <p:cNvPr id="3" name="Content Placeholder 2"/>
          <p:cNvSpPr>
            <a:spLocks noGrp="1"/>
          </p:cNvSpPr>
          <p:nvPr>
            <p:ph idx="1"/>
          </p:nvPr>
        </p:nvSpPr>
        <p:spPr>
          <a:xfrm>
            <a:off x="1835696" y="1700808"/>
            <a:ext cx="7056784" cy="4776192"/>
          </a:xfrm>
        </p:spPr>
        <p:txBody>
          <a:bodyPr/>
          <a:lstStyle/>
          <a:p>
            <a:pPr marL="0" lvl="1" indent="0" defTabSz="914400">
              <a:spcBef>
                <a:spcPts val="300"/>
              </a:spcBef>
              <a:spcAft>
                <a:spcPts val="600"/>
              </a:spcAft>
              <a:buClr>
                <a:srgbClr val="FF8200"/>
              </a:buClr>
              <a:buSzTx/>
              <a:buNone/>
              <a:tabLst>
                <a:tab pos="457200" algn="l"/>
                <a:tab pos="685800" algn="l"/>
                <a:tab pos="730885" algn="l"/>
              </a:tabLst>
            </a:pPr>
            <a:r>
              <a:rPr lang="en-AU" sz="1800" kern="1200" dirty="0" smtClean="0">
                <a:solidFill>
                  <a:schemeClr val="tx1"/>
                </a:solidFill>
                <a:latin typeface="Arial" panose="020B0604020202020204" pitchFamily="34" charset="0"/>
                <a:ea typeface="+mn-ea"/>
                <a:cs typeface="Arial" panose="020B0604020202020204" pitchFamily="34" charset="0"/>
              </a:rPr>
              <a:t>Once the collection and analysis of information and data has been completed, the investigation team then needs to (as </a:t>
            </a:r>
            <a:r>
              <a:rPr lang="en-AU" sz="1800" kern="1200" dirty="0">
                <a:solidFill>
                  <a:schemeClr val="tx1"/>
                </a:solidFill>
                <a:latin typeface="Arial" panose="020B0604020202020204" pitchFamily="34" charset="0"/>
                <a:ea typeface="+mn-ea"/>
                <a:cs typeface="Arial" panose="020B0604020202020204" pitchFamily="34" charset="0"/>
              </a:rPr>
              <a:t>a </a:t>
            </a:r>
            <a:r>
              <a:rPr lang="en-AU" sz="1800" kern="1200" dirty="0" smtClean="0">
                <a:solidFill>
                  <a:schemeClr val="tx1"/>
                </a:solidFill>
                <a:latin typeface="Arial" panose="020B0604020202020204" pitchFamily="34" charset="0"/>
                <a:ea typeface="+mn-ea"/>
                <a:cs typeface="Arial" panose="020B0604020202020204" pitchFamily="34" charset="0"/>
              </a:rPr>
              <a:t>group), review, discuss and agree on the findings.</a:t>
            </a:r>
          </a:p>
          <a:p>
            <a:pPr marL="0" lvl="1" indent="0" defTabSz="914400">
              <a:spcBef>
                <a:spcPts val="300"/>
              </a:spcBef>
              <a:spcAft>
                <a:spcPts val="600"/>
              </a:spcAft>
              <a:buClr>
                <a:srgbClr val="FF8200"/>
              </a:buClr>
              <a:buSzTx/>
              <a:buNone/>
              <a:tabLst>
                <a:tab pos="457200" algn="l"/>
                <a:tab pos="685800" algn="l"/>
                <a:tab pos="730885" algn="l"/>
              </a:tabLst>
            </a:pPr>
            <a:r>
              <a:rPr lang="en-AU" sz="1800" kern="1200" dirty="0" smtClean="0">
                <a:solidFill>
                  <a:schemeClr val="tx1"/>
                </a:solidFill>
                <a:latin typeface="Arial" panose="020B0604020202020204" pitchFamily="34" charset="0"/>
                <a:ea typeface="+mn-ea"/>
                <a:cs typeface="Arial" panose="020B0604020202020204" pitchFamily="34" charset="0"/>
              </a:rPr>
              <a:t>An ‘agreement’ (majority rule) from the team is required on the following:</a:t>
            </a:r>
          </a:p>
          <a:p>
            <a:pPr marL="390525" lvl="1" defTabSz="914400">
              <a:spcBef>
                <a:spcPts val="600"/>
              </a:spcBef>
              <a:spcAft>
                <a:spcPts val="600"/>
              </a:spcAft>
              <a:buClr>
                <a:srgbClr val="FF8200"/>
              </a:buClr>
              <a:tabLst>
                <a:tab pos="457200" algn="l"/>
                <a:tab pos="685800" algn="l"/>
                <a:tab pos="730885" algn="l"/>
              </a:tabLst>
            </a:pPr>
            <a:r>
              <a:rPr lang="en-AU" sz="1800" kern="1200" dirty="0">
                <a:solidFill>
                  <a:schemeClr val="tx1"/>
                </a:solidFill>
                <a:latin typeface="Arial" panose="020B0604020202020204" pitchFamily="34" charset="0"/>
                <a:ea typeface="+mn-ea"/>
                <a:cs typeface="Arial" panose="020B0604020202020204" pitchFamily="34" charset="0"/>
              </a:rPr>
              <a:t>R</a:t>
            </a:r>
            <a:r>
              <a:rPr lang="en-AU" sz="1800" kern="1200" dirty="0" smtClean="0">
                <a:solidFill>
                  <a:schemeClr val="tx1"/>
                </a:solidFill>
                <a:latin typeface="Arial" panose="020B0604020202020204" pitchFamily="34" charset="0"/>
                <a:ea typeface="+mn-ea"/>
                <a:cs typeface="Arial" panose="020B0604020202020204" pitchFamily="34" charset="0"/>
              </a:rPr>
              <a:t>oot </a:t>
            </a:r>
            <a:r>
              <a:rPr lang="en-AU" sz="1800" kern="1200" dirty="0" smtClean="0">
                <a:solidFill>
                  <a:schemeClr val="tx1"/>
                </a:solidFill>
                <a:latin typeface="Arial" panose="020B0604020202020204" pitchFamily="34" charset="0"/>
                <a:ea typeface="+mn-ea"/>
                <a:cs typeface="Arial" panose="020B0604020202020204" pitchFamily="34" charset="0"/>
              </a:rPr>
              <a:t>cause(s) of the incident</a:t>
            </a:r>
          </a:p>
          <a:p>
            <a:pPr marL="390525" lvl="1" defTabSz="914400">
              <a:spcBef>
                <a:spcPts val="600"/>
              </a:spcBef>
              <a:spcAft>
                <a:spcPts val="600"/>
              </a:spcAft>
              <a:buClr>
                <a:srgbClr val="FF8200"/>
              </a:buClr>
              <a:tabLst>
                <a:tab pos="457200" algn="l"/>
                <a:tab pos="685800" algn="l"/>
                <a:tab pos="730885" algn="l"/>
              </a:tabLst>
            </a:pPr>
            <a:r>
              <a:rPr lang="en-AU" sz="1800" kern="1200" dirty="0">
                <a:solidFill>
                  <a:schemeClr val="tx1"/>
                </a:solidFill>
                <a:latin typeface="Arial" panose="020B0604020202020204" pitchFamily="34" charset="0"/>
                <a:ea typeface="+mn-ea"/>
                <a:cs typeface="Arial" panose="020B0604020202020204" pitchFamily="34" charset="0"/>
              </a:rPr>
              <a:t>C</a:t>
            </a:r>
            <a:r>
              <a:rPr lang="en-AU" sz="1800" kern="1200" dirty="0" smtClean="0">
                <a:solidFill>
                  <a:schemeClr val="tx1"/>
                </a:solidFill>
                <a:latin typeface="Arial" panose="020B0604020202020204" pitchFamily="34" charset="0"/>
                <a:ea typeface="+mn-ea"/>
                <a:cs typeface="Arial" panose="020B0604020202020204" pitchFamily="34" charset="0"/>
              </a:rPr>
              <a:t>ausal </a:t>
            </a:r>
            <a:r>
              <a:rPr lang="en-AU" sz="1800" kern="1200" dirty="0" smtClean="0">
                <a:solidFill>
                  <a:schemeClr val="tx1"/>
                </a:solidFill>
                <a:latin typeface="Arial" panose="020B0604020202020204" pitchFamily="34" charset="0"/>
                <a:ea typeface="+mn-ea"/>
                <a:cs typeface="Arial" panose="020B0604020202020204" pitchFamily="34" charset="0"/>
              </a:rPr>
              <a:t>factors </a:t>
            </a:r>
          </a:p>
          <a:p>
            <a:pPr marL="390525" lvl="1" defTabSz="914400">
              <a:spcBef>
                <a:spcPts val="600"/>
              </a:spcBef>
              <a:spcAft>
                <a:spcPts val="600"/>
              </a:spcAft>
              <a:buClr>
                <a:srgbClr val="FF8200"/>
              </a:buClr>
              <a:tabLst>
                <a:tab pos="457200" algn="l"/>
                <a:tab pos="685800" algn="l"/>
                <a:tab pos="730885" algn="l"/>
              </a:tabLst>
            </a:pPr>
            <a:r>
              <a:rPr lang="en-AU" sz="1800" kern="1200" dirty="0">
                <a:solidFill>
                  <a:schemeClr val="tx1"/>
                </a:solidFill>
                <a:latin typeface="Arial" panose="020B0604020202020204" pitchFamily="34" charset="0"/>
                <a:ea typeface="+mn-ea"/>
                <a:cs typeface="Arial" panose="020B0604020202020204" pitchFamily="34" charset="0"/>
              </a:rPr>
              <a:t>A</a:t>
            </a:r>
            <a:r>
              <a:rPr lang="en-AU" sz="1800" kern="1200" dirty="0" smtClean="0">
                <a:solidFill>
                  <a:schemeClr val="tx1"/>
                </a:solidFill>
                <a:latin typeface="Arial" panose="020B0604020202020204" pitchFamily="34" charset="0"/>
                <a:ea typeface="+mn-ea"/>
                <a:cs typeface="Arial" panose="020B0604020202020204" pitchFamily="34" charset="0"/>
              </a:rPr>
              <a:t>greed findings. </a:t>
            </a:r>
            <a:endParaRPr lang="en-AU" sz="1800" kern="1200" dirty="0" smtClean="0">
              <a:solidFill>
                <a:schemeClr val="tx1"/>
              </a:solidFill>
              <a:latin typeface="Arial" panose="020B0604020202020204" pitchFamily="34" charset="0"/>
              <a:ea typeface="+mn-ea"/>
              <a:cs typeface="Arial" panose="020B0604020202020204" pitchFamily="34" charset="0"/>
            </a:endParaRPr>
          </a:p>
          <a:p>
            <a:pPr marL="0" lvl="1" indent="0" defTabSz="914400">
              <a:spcBef>
                <a:spcPts val="600"/>
              </a:spcBef>
              <a:spcAft>
                <a:spcPts val="600"/>
              </a:spcAft>
              <a:buClr>
                <a:srgbClr val="FF8200"/>
              </a:buClr>
              <a:buNone/>
            </a:pPr>
            <a:r>
              <a:rPr lang="en-AU" sz="1800" kern="1200" dirty="0" smtClean="0">
                <a:solidFill>
                  <a:schemeClr val="tx1"/>
                </a:solidFill>
                <a:latin typeface="Arial" panose="020B0604020202020204" pitchFamily="34" charset="0"/>
                <a:ea typeface="+mn-ea"/>
                <a:cs typeface="Arial" panose="020B0604020202020204" pitchFamily="34" charset="0"/>
              </a:rPr>
              <a:t>Upon the team coming to an agreement, they need to identify and recommend to management the most practicable and effective corrective and preventative actions (control measures) to prevent the incident root cause(s) and causal factor(s) from reoccurring.</a:t>
            </a:r>
            <a:endParaRPr lang="en-AU" sz="1800" kern="1200" dirty="0">
              <a:solidFill>
                <a:schemeClr val="tx1"/>
              </a:solidFill>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5B1B3FAE-BC05-4C54-B68F-0E1A88C46634}" type="slidenum">
              <a:rPr lang="en-AU" smtClean="0">
                <a:solidFill>
                  <a:srgbClr val="FFFFFF"/>
                </a:solidFill>
              </a:rPr>
              <a:pPr/>
              <a:t>25</a:t>
            </a:fld>
            <a:endParaRPr lang="en-AU" dirty="0">
              <a:solidFill>
                <a:srgbClr val="FFFFFF"/>
              </a:solidFill>
            </a:endParaRPr>
          </a:p>
        </p:txBody>
      </p:sp>
    </p:spTree>
    <p:extLst>
      <p:ext uri="{BB962C8B-B14F-4D97-AF65-F5344CB8AC3E}">
        <p14:creationId xmlns:p14="http://schemas.microsoft.com/office/powerpoint/2010/main" val="2975448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smtClean="0">
                <a:solidFill>
                  <a:schemeClr val="accent1"/>
                </a:solidFill>
                <a:latin typeface="+mj-lt"/>
                <a:ea typeface="+mj-ea"/>
                <a:cs typeface="+mj-cs"/>
              </a:rPr>
              <a:t>Corrective and Preventative Actions</a:t>
            </a:r>
            <a:endParaRPr lang="en-AU" dirty="0">
              <a:solidFill>
                <a:schemeClr val="accent1"/>
              </a:solidFill>
            </a:endParaRPr>
          </a:p>
        </p:txBody>
      </p:sp>
      <p:sp>
        <p:nvSpPr>
          <p:cNvPr id="3" name="Content Placeholder 2"/>
          <p:cNvSpPr>
            <a:spLocks noGrp="1"/>
          </p:cNvSpPr>
          <p:nvPr>
            <p:ph idx="1"/>
          </p:nvPr>
        </p:nvSpPr>
        <p:spPr>
          <a:xfrm>
            <a:off x="1835696" y="1700808"/>
            <a:ext cx="6984776" cy="4776192"/>
          </a:xfrm>
        </p:spPr>
        <p:txBody>
          <a:bodyPr/>
          <a:lstStyle/>
          <a:p>
            <a:pPr marL="1588" lvl="0" indent="0" algn="just">
              <a:spcAft>
                <a:spcPts val="0"/>
              </a:spcAft>
              <a:buClr>
                <a:srgbClr val="FF8200"/>
              </a:buClr>
              <a:buNone/>
            </a:pPr>
            <a:r>
              <a:rPr lang="en-AU" sz="1600" dirty="0">
                <a:solidFill>
                  <a:schemeClr val="tx1"/>
                </a:solidFill>
                <a:ea typeface="Times New Roman"/>
                <a:cs typeface="Arial"/>
              </a:rPr>
              <a:t>Corrective and preventative actions should be reasonably practicable for the business to implement, taking into account and weighing up all aspects including whether the cost is grossly disproportionate to the actions outcome.</a:t>
            </a:r>
          </a:p>
          <a:p>
            <a:pPr marL="0" indent="0" algn="just">
              <a:spcAft>
                <a:spcPts val="0"/>
              </a:spcAft>
              <a:buNone/>
            </a:pPr>
            <a:r>
              <a:rPr lang="en-AU" sz="1600" dirty="0" smtClean="0">
                <a:solidFill>
                  <a:schemeClr val="tx1"/>
                </a:solidFill>
                <a:ea typeface="Times New Roman"/>
                <a:cs typeface="Arial"/>
              </a:rPr>
              <a:t>These actions may </a:t>
            </a:r>
            <a:r>
              <a:rPr lang="en-AU" sz="1600" dirty="0">
                <a:solidFill>
                  <a:schemeClr val="tx1"/>
                </a:solidFill>
                <a:ea typeface="Times New Roman"/>
                <a:cs typeface="Arial"/>
              </a:rPr>
              <a:t>include </a:t>
            </a:r>
            <a:r>
              <a:rPr lang="en-AU" sz="1600" dirty="0" smtClean="0">
                <a:solidFill>
                  <a:schemeClr val="tx1"/>
                </a:solidFill>
                <a:ea typeface="Times New Roman"/>
                <a:cs typeface="Arial"/>
              </a:rPr>
              <a:t>the elimination </a:t>
            </a:r>
            <a:r>
              <a:rPr lang="en-AU" sz="1600" dirty="0">
                <a:solidFill>
                  <a:schemeClr val="tx1"/>
                </a:solidFill>
                <a:ea typeface="Times New Roman"/>
                <a:cs typeface="Arial"/>
              </a:rPr>
              <a:t>of a </a:t>
            </a:r>
            <a:r>
              <a:rPr lang="en-AU" sz="1600" dirty="0" smtClean="0">
                <a:solidFill>
                  <a:schemeClr val="tx1"/>
                </a:solidFill>
                <a:ea typeface="Times New Roman"/>
                <a:cs typeface="Arial"/>
              </a:rPr>
              <a:t>hazard, </a:t>
            </a:r>
            <a:r>
              <a:rPr lang="en-AU" sz="1600" dirty="0">
                <a:solidFill>
                  <a:schemeClr val="tx1"/>
                </a:solidFill>
                <a:ea typeface="Times New Roman"/>
                <a:cs typeface="Arial"/>
              </a:rPr>
              <a:t>engineering controls, </a:t>
            </a:r>
            <a:r>
              <a:rPr lang="en-AU" sz="1600" dirty="0" smtClean="0">
                <a:solidFill>
                  <a:schemeClr val="tx1"/>
                </a:solidFill>
                <a:ea typeface="Times New Roman"/>
                <a:cs typeface="Arial"/>
              </a:rPr>
              <a:t>and training, process or procedural change and capital </a:t>
            </a:r>
            <a:r>
              <a:rPr lang="en-AU" sz="1600" dirty="0">
                <a:solidFill>
                  <a:schemeClr val="tx1"/>
                </a:solidFill>
                <a:ea typeface="Times New Roman"/>
                <a:cs typeface="Arial"/>
              </a:rPr>
              <a:t>projects</a:t>
            </a:r>
            <a:r>
              <a:rPr lang="en-AU" sz="1600" dirty="0" smtClean="0">
                <a:solidFill>
                  <a:schemeClr val="tx1"/>
                </a:solidFill>
                <a:ea typeface="Times New Roman"/>
                <a:cs typeface="Arial"/>
              </a:rPr>
              <a:t>.</a:t>
            </a:r>
          </a:p>
          <a:p>
            <a:pPr marL="0" lvl="0" indent="0" algn="just">
              <a:spcAft>
                <a:spcPts val="0"/>
              </a:spcAft>
              <a:buNone/>
            </a:pPr>
            <a:r>
              <a:rPr lang="en-AU" sz="1600" dirty="0">
                <a:solidFill>
                  <a:schemeClr val="tx1"/>
                </a:solidFill>
                <a:ea typeface="Times New Roman"/>
                <a:cs typeface="Arial"/>
              </a:rPr>
              <a:t>Effective actions are those that:</a:t>
            </a:r>
            <a:endParaRPr lang="en-US" sz="1600" dirty="0">
              <a:solidFill>
                <a:schemeClr val="tx1"/>
              </a:solidFill>
              <a:ea typeface="Times New Roman"/>
              <a:cs typeface="Arial"/>
            </a:endParaRPr>
          </a:p>
          <a:p>
            <a:pPr marL="390525" lvl="1" defTabSz="914400">
              <a:spcBef>
                <a:spcPts val="600"/>
              </a:spcBef>
              <a:spcAft>
                <a:spcPts val="600"/>
              </a:spcAft>
              <a:buClr>
                <a:srgbClr val="FF8200"/>
              </a:buClr>
              <a:tabLst>
                <a:tab pos="457200" algn="l"/>
                <a:tab pos="685800" algn="l"/>
                <a:tab pos="730885" algn="l"/>
              </a:tabLst>
            </a:pPr>
            <a:r>
              <a:rPr lang="en-AU" sz="1600" kern="1200" dirty="0">
                <a:solidFill>
                  <a:schemeClr val="tx1"/>
                </a:solidFill>
                <a:latin typeface="Arial" panose="020B0604020202020204" pitchFamily="34" charset="0"/>
                <a:ea typeface="+mn-ea"/>
                <a:cs typeface="Arial" panose="020B0604020202020204" pitchFamily="34" charset="0"/>
              </a:rPr>
              <a:t>E</a:t>
            </a:r>
            <a:r>
              <a:rPr lang="en-AU" sz="1600" kern="1200" dirty="0" smtClean="0">
                <a:solidFill>
                  <a:schemeClr val="tx1"/>
                </a:solidFill>
                <a:latin typeface="Arial" panose="020B0604020202020204" pitchFamily="34" charset="0"/>
                <a:ea typeface="+mn-ea"/>
                <a:cs typeface="Arial" panose="020B0604020202020204" pitchFamily="34" charset="0"/>
              </a:rPr>
              <a:t>liminate </a:t>
            </a:r>
            <a:r>
              <a:rPr lang="en-AU" sz="1600" kern="1200" dirty="0">
                <a:solidFill>
                  <a:schemeClr val="tx1"/>
                </a:solidFill>
                <a:latin typeface="Arial" panose="020B0604020202020204" pitchFamily="34" charset="0"/>
                <a:ea typeface="+mn-ea"/>
                <a:cs typeface="Arial" panose="020B0604020202020204" pitchFamily="34" charset="0"/>
              </a:rPr>
              <a:t>the cause of the incident in a practical </a:t>
            </a:r>
            <a:r>
              <a:rPr lang="en-AU" sz="1600" kern="1200" dirty="0" smtClean="0">
                <a:solidFill>
                  <a:schemeClr val="tx1"/>
                </a:solidFill>
                <a:latin typeface="Arial" panose="020B0604020202020204" pitchFamily="34" charset="0"/>
                <a:ea typeface="+mn-ea"/>
                <a:cs typeface="Arial" panose="020B0604020202020204" pitchFamily="34" charset="0"/>
              </a:rPr>
              <a:t>way</a:t>
            </a:r>
            <a:endParaRPr lang="en-US" sz="1600" kern="1200" dirty="0">
              <a:solidFill>
                <a:schemeClr val="tx1"/>
              </a:solidFill>
              <a:latin typeface="Arial" panose="020B0604020202020204" pitchFamily="34" charset="0"/>
              <a:ea typeface="+mn-ea"/>
              <a:cs typeface="Arial" panose="020B0604020202020204" pitchFamily="34" charset="0"/>
            </a:endParaRPr>
          </a:p>
          <a:p>
            <a:pPr marL="390525" lvl="1" defTabSz="914400">
              <a:spcBef>
                <a:spcPts val="600"/>
              </a:spcBef>
              <a:spcAft>
                <a:spcPts val="600"/>
              </a:spcAft>
              <a:buClr>
                <a:srgbClr val="FF8200"/>
              </a:buClr>
              <a:tabLst>
                <a:tab pos="457200" algn="l"/>
                <a:tab pos="685800" algn="l"/>
                <a:tab pos="730885" algn="l"/>
              </a:tabLst>
            </a:pPr>
            <a:r>
              <a:rPr lang="en-AU" sz="1600" kern="1200" dirty="0">
                <a:solidFill>
                  <a:schemeClr val="tx1"/>
                </a:solidFill>
                <a:latin typeface="Arial" panose="020B0604020202020204" pitchFamily="34" charset="0"/>
                <a:ea typeface="+mn-ea"/>
                <a:cs typeface="Arial" panose="020B0604020202020204" pitchFamily="34" charset="0"/>
              </a:rPr>
              <a:t>A</a:t>
            </a:r>
            <a:r>
              <a:rPr lang="en-AU" sz="1600" kern="1200" dirty="0" smtClean="0">
                <a:solidFill>
                  <a:schemeClr val="tx1"/>
                </a:solidFill>
                <a:latin typeface="Arial" panose="020B0604020202020204" pitchFamily="34" charset="0"/>
                <a:ea typeface="+mn-ea"/>
                <a:cs typeface="Arial" panose="020B0604020202020204" pitchFamily="34" charset="0"/>
              </a:rPr>
              <a:t>re </a:t>
            </a:r>
            <a:r>
              <a:rPr lang="en-AU" sz="1600" kern="1200" dirty="0">
                <a:solidFill>
                  <a:schemeClr val="tx1"/>
                </a:solidFill>
                <a:latin typeface="Arial" panose="020B0604020202020204" pitchFamily="34" charset="0"/>
                <a:ea typeface="+mn-ea"/>
                <a:cs typeface="Arial" panose="020B0604020202020204" pitchFamily="34" charset="0"/>
              </a:rPr>
              <a:t>lasting and required minimal </a:t>
            </a:r>
            <a:r>
              <a:rPr lang="en-AU" sz="1600" kern="1200" dirty="0" smtClean="0">
                <a:solidFill>
                  <a:schemeClr val="tx1"/>
                </a:solidFill>
                <a:latin typeface="Arial" panose="020B0604020202020204" pitchFamily="34" charset="0"/>
                <a:ea typeface="+mn-ea"/>
                <a:cs typeface="Arial" panose="020B0604020202020204" pitchFamily="34" charset="0"/>
              </a:rPr>
              <a:t>maintenance</a:t>
            </a:r>
          </a:p>
          <a:p>
            <a:pPr marL="390525" lvl="1" defTabSz="914400">
              <a:spcBef>
                <a:spcPts val="600"/>
              </a:spcBef>
              <a:spcAft>
                <a:spcPts val="600"/>
              </a:spcAft>
              <a:buClr>
                <a:srgbClr val="FF8200"/>
              </a:buClr>
              <a:tabLst>
                <a:tab pos="457200" algn="l"/>
                <a:tab pos="685800" algn="l"/>
                <a:tab pos="730885" algn="l"/>
              </a:tabLst>
            </a:pPr>
            <a:r>
              <a:rPr lang="en-AU" sz="1600" kern="1200" dirty="0">
                <a:solidFill>
                  <a:schemeClr val="tx1"/>
                </a:solidFill>
                <a:latin typeface="Arial" panose="020B0604020202020204" pitchFamily="34" charset="0"/>
                <a:ea typeface="+mn-ea"/>
                <a:cs typeface="Arial" panose="020B0604020202020204" pitchFamily="34" charset="0"/>
              </a:rPr>
              <a:t>A</a:t>
            </a:r>
            <a:r>
              <a:rPr lang="en-AU" sz="1600" kern="1200" dirty="0" smtClean="0">
                <a:solidFill>
                  <a:schemeClr val="tx1"/>
                </a:solidFill>
                <a:latin typeface="Arial" panose="020B0604020202020204" pitchFamily="34" charset="0"/>
                <a:ea typeface="+mn-ea"/>
                <a:cs typeface="Arial" panose="020B0604020202020204" pitchFamily="34" charset="0"/>
              </a:rPr>
              <a:t>re </a:t>
            </a:r>
            <a:r>
              <a:rPr lang="en-AU" sz="1600" kern="1200" dirty="0">
                <a:solidFill>
                  <a:schemeClr val="tx1"/>
                </a:solidFill>
                <a:latin typeface="Arial" panose="020B0604020202020204" pitchFamily="34" charset="0"/>
                <a:ea typeface="+mn-ea"/>
                <a:cs typeface="Arial" panose="020B0604020202020204" pitchFamily="34" charset="0"/>
              </a:rPr>
              <a:t>readily implemented.</a:t>
            </a:r>
            <a:endParaRPr lang="en-US" sz="1600" kern="1200" dirty="0">
              <a:solidFill>
                <a:schemeClr val="tx1"/>
              </a:solidFill>
              <a:latin typeface="Arial" panose="020B0604020202020204" pitchFamily="34" charset="0"/>
              <a:ea typeface="+mn-ea"/>
              <a:cs typeface="Arial" panose="020B0604020202020204" pitchFamily="34" charset="0"/>
            </a:endParaRPr>
          </a:p>
          <a:p>
            <a:pPr marL="0" lvl="1" indent="0" defTabSz="914400">
              <a:spcBef>
                <a:spcPts val="300"/>
              </a:spcBef>
              <a:spcAft>
                <a:spcPts val="600"/>
              </a:spcAft>
              <a:buClr>
                <a:srgbClr val="FF8200"/>
              </a:buClr>
              <a:buSzTx/>
              <a:buNone/>
              <a:tabLst>
                <a:tab pos="457200" algn="l"/>
                <a:tab pos="685800" algn="l"/>
                <a:tab pos="730885" algn="l"/>
              </a:tabLst>
            </a:pPr>
            <a:r>
              <a:rPr lang="en-AU" sz="1600" dirty="0">
                <a:solidFill>
                  <a:schemeClr val="tx1"/>
                </a:solidFill>
                <a:ea typeface="Times New Roman"/>
                <a:cs typeface="Arial"/>
              </a:rPr>
              <a:t>The hierarchy of controls should be used to provide guidance on determining actions. </a:t>
            </a:r>
            <a:endParaRPr lang="en-AU" sz="1600" dirty="0" smtClean="0">
              <a:solidFill>
                <a:schemeClr val="tx1"/>
              </a:solidFill>
              <a:ea typeface="Times New Roman"/>
              <a:cs typeface="Arial"/>
            </a:endParaRPr>
          </a:p>
          <a:p>
            <a:pPr marL="0" lvl="1" indent="0" defTabSz="914400">
              <a:spcBef>
                <a:spcPts val="300"/>
              </a:spcBef>
              <a:spcAft>
                <a:spcPts val="600"/>
              </a:spcAft>
              <a:buClr>
                <a:srgbClr val="FF8200"/>
              </a:buClr>
              <a:buSzTx/>
              <a:buNone/>
              <a:tabLst>
                <a:tab pos="457200" algn="l"/>
                <a:tab pos="685800" algn="l"/>
                <a:tab pos="730885" algn="l"/>
              </a:tabLst>
            </a:pPr>
            <a:r>
              <a:rPr lang="en-US" sz="1600" dirty="0" smtClean="0">
                <a:solidFill>
                  <a:schemeClr val="tx1"/>
                </a:solidFill>
                <a:ea typeface="Times New Roman"/>
                <a:cs typeface="Arial"/>
              </a:rPr>
              <a:t>All </a:t>
            </a:r>
            <a:r>
              <a:rPr lang="en-US" sz="1600" dirty="0">
                <a:solidFill>
                  <a:schemeClr val="tx1"/>
                </a:solidFill>
                <a:ea typeface="Times New Roman"/>
                <a:cs typeface="Arial"/>
              </a:rPr>
              <a:t>corrective and preventive actions should be based on the </a:t>
            </a:r>
            <a:r>
              <a:rPr lang="en-US" sz="1600" dirty="0" smtClean="0">
                <a:solidFill>
                  <a:schemeClr val="tx1"/>
                </a:solidFill>
                <a:ea typeface="Times New Roman"/>
                <a:cs typeface="Arial"/>
              </a:rPr>
              <a:t>hierarchy </a:t>
            </a:r>
            <a:r>
              <a:rPr lang="en-US" sz="1600" dirty="0">
                <a:solidFill>
                  <a:schemeClr val="tx1"/>
                </a:solidFill>
                <a:ea typeface="Times New Roman"/>
                <a:cs typeface="Arial"/>
              </a:rPr>
              <a:t>of </a:t>
            </a:r>
            <a:r>
              <a:rPr lang="en-US" sz="1600" dirty="0" smtClean="0">
                <a:solidFill>
                  <a:schemeClr val="tx1"/>
                </a:solidFill>
                <a:ea typeface="Times New Roman"/>
                <a:cs typeface="Arial"/>
              </a:rPr>
              <a:t>controls </a:t>
            </a:r>
            <a:r>
              <a:rPr lang="en-US" sz="1600" dirty="0">
                <a:solidFill>
                  <a:schemeClr val="tx1"/>
                </a:solidFill>
                <a:ea typeface="Times New Roman"/>
                <a:cs typeface="Arial"/>
              </a:rPr>
              <a:t>to ensure the most effective controls are being considered</a:t>
            </a:r>
            <a:r>
              <a:rPr lang="en-US" sz="1600" dirty="0" smtClean="0">
                <a:solidFill>
                  <a:schemeClr val="tx1"/>
                </a:solidFill>
                <a:ea typeface="Times New Roman"/>
                <a:cs typeface="Arial"/>
              </a:rPr>
              <a:t>.</a:t>
            </a:r>
          </a:p>
          <a:p>
            <a:pPr marL="0" lvl="1" indent="0" defTabSz="914400">
              <a:spcBef>
                <a:spcPts val="300"/>
              </a:spcBef>
              <a:spcAft>
                <a:spcPts val="600"/>
              </a:spcAft>
              <a:buClr>
                <a:srgbClr val="FF8200"/>
              </a:buClr>
              <a:buSzTx/>
              <a:buNone/>
              <a:tabLst>
                <a:tab pos="457200" algn="l"/>
                <a:tab pos="685800" algn="l"/>
                <a:tab pos="730885" algn="l"/>
              </a:tabLst>
            </a:pPr>
            <a:endParaRPr lang="en-US" sz="1600" dirty="0">
              <a:solidFill>
                <a:schemeClr val="tx1"/>
              </a:solidFill>
              <a:ea typeface="Times New Roman"/>
              <a:cs typeface="Times New Roman"/>
            </a:endParaRPr>
          </a:p>
          <a:p>
            <a:pPr marL="457200" algn="just">
              <a:spcAft>
                <a:spcPts val="0"/>
              </a:spcAft>
            </a:pPr>
            <a:endParaRPr lang="en-US" sz="1600" dirty="0">
              <a:solidFill>
                <a:schemeClr val="tx1"/>
              </a:solidFill>
              <a:ea typeface="Times New Roman"/>
              <a:cs typeface="Times New Roman"/>
            </a:endParaRPr>
          </a:p>
        </p:txBody>
      </p:sp>
      <p:sp>
        <p:nvSpPr>
          <p:cNvPr id="4" name="Slide Number Placeholder 3"/>
          <p:cNvSpPr>
            <a:spLocks noGrp="1"/>
          </p:cNvSpPr>
          <p:nvPr>
            <p:ph type="sldNum" sz="quarter" idx="10"/>
          </p:nvPr>
        </p:nvSpPr>
        <p:spPr/>
        <p:txBody>
          <a:bodyPr/>
          <a:lstStyle/>
          <a:p>
            <a:fld id="{5B1B3FAE-BC05-4C54-B68F-0E1A88C46634}" type="slidenum">
              <a:rPr lang="en-AU" smtClean="0">
                <a:solidFill>
                  <a:srgbClr val="FFFFFF"/>
                </a:solidFill>
              </a:rPr>
              <a:pPr/>
              <a:t>26</a:t>
            </a:fld>
            <a:endParaRPr lang="en-AU" dirty="0">
              <a:solidFill>
                <a:srgbClr val="FFFFFF"/>
              </a:solidFill>
            </a:endParaRPr>
          </a:p>
        </p:txBody>
      </p:sp>
    </p:spTree>
    <p:extLst>
      <p:ext uri="{BB962C8B-B14F-4D97-AF65-F5344CB8AC3E}">
        <p14:creationId xmlns:p14="http://schemas.microsoft.com/office/powerpoint/2010/main" val="20145835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4"/>
          <p:cNvSpPr>
            <a:spLocks noChangeArrowheads="1"/>
          </p:cNvSpPr>
          <p:nvPr/>
        </p:nvSpPr>
        <p:spPr bwMode="auto">
          <a:xfrm>
            <a:off x="1547664" y="2564904"/>
            <a:ext cx="1156601" cy="954107"/>
          </a:xfrm>
          <a:prstGeom prst="rect">
            <a:avLst/>
          </a:prstGeom>
          <a:noFill/>
          <a:ln w="9525">
            <a:noFill/>
            <a:miter lim="800000"/>
            <a:headEnd/>
            <a:tailEnd/>
          </a:ln>
        </p:spPr>
        <p:txBody>
          <a:bodyPr wrap="square">
            <a:spAutoFit/>
          </a:bodyPr>
          <a:lstStyle/>
          <a:p>
            <a:pPr algn="ctr" eaLnBrk="1" fontAlgn="auto" hangingPunct="1">
              <a:spcBef>
                <a:spcPts val="0"/>
              </a:spcBef>
              <a:spcAft>
                <a:spcPts val="0"/>
              </a:spcAft>
              <a:defRPr/>
            </a:pPr>
            <a:r>
              <a:rPr lang="en-AU" sz="1400" b="1" kern="0" dirty="0" smtClean="0">
                <a:solidFill>
                  <a:srgbClr val="FF0000"/>
                </a:solidFill>
              </a:rPr>
              <a:t>Eliminates or controls the hazard or risks</a:t>
            </a:r>
          </a:p>
        </p:txBody>
      </p:sp>
      <p:graphicFrame>
        <p:nvGraphicFramePr>
          <p:cNvPr id="12" name="Diagram 11"/>
          <p:cNvGraphicFramePr/>
          <p:nvPr>
            <p:extLst>
              <p:ext uri="{D42A27DB-BD31-4B8C-83A1-F6EECF244321}">
                <p14:modId xmlns:p14="http://schemas.microsoft.com/office/powerpoint/2010/main" val="1284329092"/>
              </p:ext>
            </p:extLst>
          </p:nvPr>
        </p:nvGraphicFramePr>
        <p:xfrm>
          <a:off x="1835696" y="1124744"/>
          <a:ext cx="6624736" cy="5544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0"/>
          </p:nvPr>
        </p:nvSpPr>
        <p:spPr/>
        <p:txBody>
          <a:bodyPr/>
          <a:lstStyle/>
          <a:p>
            <a:pPr>
              <a:defRPr/>
            </a:pPr>
            <a:fld id="{65DB8DF4-6AFD-4037-92D2-C390D3177DD7}" type="slidenum">
              <a:rPr lang="en-AU" smtClean="0">
                <a:solidFill>
                  <a:srgbClr val="FFFFFF"/>
                </a:solidFill>
              </a:rPr>
              <a:pPr>
                <a:defRPr/>
              </a:pPr>
              <a:t>27</a:t>
            </a:fld>
            <a:endParaRPr lang="en-AU" sz="1400">
              <a:solidFill>
                <a:srgbClr val="1D1D60"/>
              </a:solidFill>
            </a:endParaRPr>
          </a:p>
        </p:txBody>
      </p:sp>
      <p:sp>
        <p:nvSpPr>
          <p:cNvPr id="9" name="Rectangle 24"/>
          <p:cNvSpPr>
            <a:spLocks noChangeArrowheads="1"/>
          </p:cNvSpPr>
          <p:nvPr/>
        </p:nvSpPr>
        <p:spPr bwMode="auto">
          <a:xfrm>
            <a:off x="1567172" y="4960615"/>
            <a:ext cx="1296144" cy="1600438"/>
          </a:xfrm>
          <a:prstGeom prst="rect">
            <a:avLst/>
          </a:prstGeom>
          <a:noFill/>
          <a:ln w="9525">
            <a:noFill/>
            <a:miter lim="800000"/>
            <a:headEnd/>
            <a:tailEnd/>
          </a:ln>
        </p:spPr>
        <p:txBody>
          <a:bodyPr wrap="square">
            <a:spAutoFit/>
          </a:bodyPr>
          <a:lstStyle/>
          <a:p>
            <a:pPr algn="ctr" eaLnBrk="1" fontAlgn="auto" hangingPunct="1">
              <a:spcBef>
                <a:spcPts val="0"/>
              </a:spcBef>
              <a:spcAft>
                <a:spcPts val="0"/>
              </a:spcAft>
              <a:defRPr/>
            </a:pPr>
            <a:r>
              <a:rPr lang="en-AU" sz="1400" b="1" dirty="0">
                <a:solidFill>
                  <a:prstClr val="black"/>
                </a:solidFill>
              </a:rPr>
              <a:t>Relies </a:t>
            </a:r>
            <a:r>
              <a:rPr lang="en-AU" sz="1400" b="1" kern="0" dirty="0" smtClean="0">
                <a:solidFill>
                  <a:srgbClr val="000000"/>
                </a:solidFill>
              </a:rPr>
              <a:t>on the person working with the </a:t>
            </a:r>
            <a:r>
              <a:rPr lang="en-AU" sz="1400" b="1" kern="0" dirty="0" smtClean="0">
                <a:solidFill>
                  <a:srgbClr val="000000"/>
                </a:solidFill>
              </a:rPr>
              <a:t>hazards / </a:t>
            </a:r>
            <a:r>
              <a:rPr lang="en-AU" sz="1400" b="1" kern="0" dirty="0" smtClean="0">
                <a:solidFill>
                  <a:srgbClr val="000000"/>
                </a:solidFill>
              </a:rPr>
              <a:t>risks ‘doing the right thing’</a:t>
            </a:r>
          </a:p>
        </p:txBody>
      </p:sp>
      <p:sp>
        <p:nvSpPr>
          <p:cNvPr id="10" name="Title 1"/>
          <p:cNvSpPr>
            <a:spLocks noGrp="1"/>
          </p:cNvSpPr>
          <p:nvPr>
            <p:ph type="title"/>
          </p:nvPr>
        </p:nvSpPr>
        <p:spPr/>
        <p:txBody>
          <a:bodyPr/>
          <a:lstStyle/>
          <a:p>
            <a:r>
              <a:rPr lang="en-AU" dirty="0" smtClean="0">
                <a:solidFill>
                  <a:srgbClr val="FF8200"/>
                </a:solidFill>
              </a:rPr>
              <a:t>Hierarchy of Control</a:t>
            </a:r>
            <a:r>
              <a:rPr lang="en-AU" dirty="0">
                <a:solidFill>
                  <a:srgbClr val="FF8200"/>
                </a:solidFill>
              </a:rPr>
              <a:t/>
            </a:r>
            <a:br>
              <a:rPr lang="en-AU" dirty="0">
                <a:solidFill>
                  <a:srgbClr val="FF8200"/>
                </a:solidFill>
              </a:rPr>
            </a:br>
            <a:endParaRPr lang="en-AU" dirty="0">
              <a:solidFill>
                <a:schemeClr val="accent1"/>
              </a:solidFill>
            </a:endParaRPr>
          </a:p>
        </p:txBody>
      </p:sp>
      <p:cxnSp>
        <p:nvCxnSpPr>
          <p:cNvPr id="14" name="Straight Connector 13"/>
          <p:cNvCxnSpPr/>
          <p:nvPr/>
        </p:nvCxnSpPr>
        <p:spPr bwMode="auto">
          <a:xfrm>
            <a:off x="1614835" y="4797152"/>
            <a:ext cx="7349653" cy="0"/>
          </a:xfrm>
          <a:prstGeom prst="line">
            <a:avLst/>
          </a:prstGeom>
          <a:solidFill>
            <a:srgbClr val="4B8516"/>
          </a:solidFill>
          <a:ln w="57150" cap="flat" cmpd="sng" algn="ctr">
            <a:solidFill>
              <a:schemeClr val="accent5"/>
            </a:solidFill>
            <a:prstDash val="solid"/>
            <a:round/>
            <a:headEnd type="none" w="med" len="med"/>
            <a:tailEnd type="none" w="med" len="med"/>
          </a:ln>
          <a:effectLst/>
        </p:spPr>
      </p:cxnSp>
      <p:cxnSp>
        <p:nvCxnSpPr>
          <p:cNvPr id="18" name="Straight Arrow Connector 17"/>
          <p:cNvCxnSpPr/>
          <p:nvPr/>
        </p:nvCxnSpPr>
        <p:spPr bwMode="auto">
          <a:xfrm>
            <a:off x="8748464" y="1196752"/>
            <a:ext cx="0" cy="3456384"/>
          </a:xfrm>
          <a:prstGeom prst="straightConnector1">
            <a:avLst/>
          </a:prstGeom>
          <a:solidFill>
            <a:srgbClr val="4B8516"/>
          </a:solidFill>
          <a:ln w="76200" cap="flat" cmpd="sng" algn="ctr">
            <a:solidFill>
              <a:schemeClr val="tx1"/>
            </a:solidFill>
            <a:prstDash val="solid"/>
            <a:round/>
            <a:headEnd type="arrow"/>
            <a:tailEnd type="arrow"/>
          </a:ln>
          <a:effectLst/>
        </p:spPr>
      </p:cxnSp>
      <p:cxnSp>
        <p:nvCxnSpPr>
          <p:cNvPr id="24" name="Straight Arrow Connector 23"/>
          <p:cNvCxnSpPr/>
          <p:nvPr/>
        </p:nvCxnSpPr>
        <p:spPr bwMode="auto">
          <a:xfrm>
            <a:off x="8748464" y="4960615"/>
            <a:ext cx="0" cy="1475547"/>
          </a:xfrm>
          <a:prstGeom prst="straightConnector1">
            <a:avLst/>
          </a:prstGeom>
          <a:solidFill>
            <a:srgbClr val="4B8516"/>
          </a:solidFill>
          <a:ln w="76200" cap="flat" cmpd="sng" algn="ctr">
            <a:solidFill>
              <a:schemeClr val="accent5"/>
            </a:solidFill>
            <a:prstDash val="solid"/>
            <a:round/>
            <a:headEnd type="arrow"/>
            <a:tailEnd type="arrow"/>
          </a:ln>
          <a:effectLst/>
        </p:spPr>
      </p:cxnSp>
      <p:sp>
        <p:nvSpPr>
          <p:cNvPr id="26" name="Text Box 2"/>
          <p:cNvSpPr txBox="1">
            <a:spLocks noChangeArrowheads="1"/>
          </p:cNvSpPr>
          <p:nvPr/>
        </p:nvSpPr>
        <p:spPr bwMode="auto">
          <a:xfrm>
            <a:off x="4023753" y="1621557"/>
            <a:ext cx="2350617"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AU" altLang="en-US" sz="900" dirty="0" smtClean="0">
                <a:solidFill>
                  <a:prstClr val="black"/>
                </a:solidFill>
                <a:ea typeface="Times New Roman" pitchFamily="18" charset="0"/>
                <a:cs typeface="Times New Roman" pitchFamily="18" charset="0"/>
              </a:rPr>
              <a:t>remove the hazard from the workplace</a:t>
            </a:r>
            <a:endParaRPr lang="en-AU" altLang="en-US" sz="2000" dirty="0" smtClean="0">
              <a:solidFill>
                <a:prstClr val="black"/>
              </a:solidFill>
              <a:cs typeface="Arial" pitchFamily="34" charset="0"/>
            </a:endParaRPr>
          </a:p>
        </p:txBody>
      </p:sp>
      <p:sp>
        <p:nvSpPr>
          <p:cNvPr id="27" name="Text Box 3"/>
          <p:cNvSpPr txBox="1">
            <a:spLocks noChangeArrowheads="1"/>
          </p:cNvSpPr>
          <p:nvPr/>
        </p:nvSpPr>
        <p:spPr bwMode="auto">
          <a:xfrm>
            <a:off x="3698874" y="2485653"/>
            <a:ext cx="300037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AU" altLang="en-US" sz="900" dirty="0" smtClean="0">
                <a:solidFill>
                  <a:prstClr val="black"/>
                </a:solidFill>
                <a:ea typeface="Times New Roman" pitchFamily="18" charset="0"/>
                <a:cs typeface="Times New Roman" pitchFamily="18" charset="0"/>
              </a:rPr>
              <a:t>use a different (safer) process, machine or chemical</a:t>
            </a:r>
            <a:endParaRPr lang="en-AU" altLang="en-US" sz="2000" dirty="0" smtClean="0">
              <a:solidFill>
                <a:prstClr val="black"/>
              </a:solidFill>
              <a:cs typeface="Arial" pitchFamily="34" charset="0"/>
            </a:endParaRPr>
          </a:p>
        </p:txBody>
      </p:sp>
      <p:sp>
        <p:nvSpPr>
          <p:cNvPr id="28" name="Text Box 4"/>
          <p:cNvSpPr txBox="1">
            <a:spLocks noChangeArrowheads="1"/>
          </p:cNvSpPr>
          <p:nvPr/>
        </p:nvSpPr>
        <p:spPr bwMode="auto">
          <a:xfrm>
            <a:off x="3698874" y="3277741"/>
            <a:ext cx="30003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AU" altLang="en-US" sz="900" dirty="0" smtClean="0">
                <a:solidFill>
                  <a:prstClr val="black"/>
                </a:solidFill>
                <a:ea typeface="Times New Roman" pitchFamily="18" charset="0"/>
                <a:cs typeface="Times New Roman" pitchFamily="18" charset="0"/>
              </a:rPr>
              <a:t>as much as possible, isolate the hazard or hazardous work practice from people</a:t>
            </a:r>
            <a:endParaRPr lang="en-AU" altLang="en-US" sz="2000" dirty="0" smtClean="0">
              <a:solidFill>
                <a:prstClr val="black"/>
              </a:solidFill>
              <a:cs typeface="Arial" pitchFamily="34" charset="0"/>
            </a:endParaRPr>
          </a:p>
        </p:txBody>
      </p:sp>
      <p:sp>
        <p:nvSpPr>
          <p:cNvPr id="29" name="Text Box 5"/>
          <p:cNvSpPr txBox="1">
            <a:spLocks noChangeArrowheads="1"/>
          </p:cNvSpPr>
          <p:nvPr/>
        </p:nvSpPr>
        <p:spPr bwMode="auto">
          <a:xfrm>
            <a:off x="4222749" y="4213845"/>
            <a:ext cx="195262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AU" altLang="en-US" sz="900" dirty="0" smtClean="0">
                <a:solidFill>
                  <a:prstClr val="black"/>
                </a:solidFill>
                <a:ea typeface="Times New Roman" pitchFamily="18" charset="0"/>
                <a:cs typeface="Times New Roman" pitchFamily="18" charset="0"/>
              </a:rPr>
              <a:t>install guards on machines, put in barriers around hazards</a:t>
            </a:r>
            <a:endParaRPr lang="en-AU" altLang="en-US" sz="2000" dirty="0" smtClean="0">
              <a:solidFill>
                <a:prstClr val="black"/>
              </a:solidFill>
              <a:cs typeface="Arial" pitchFamily="34" charset="0"/>
            </a:endParaRPr>
          </a:p>
        </p:txBody>
      </p:sp>
      <p:sp>
        <p:nvSpPr>
          <p:cNvPr id="30" name="Text Box 6"/>
          <p:cNvSpPr txBox="1">
            <a:spLocks noChangeArrowheads="1"/>
          </p:cNvSpPr>
          <p:nvPr/>
        </p:nvSpPr>
        <p:spPr bwMode="auto">
          <a:xfrm>
            <a:off x="4613275" y="5077941"/>
            <a:ext cx="117157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r>
              <a:rPr lang="en-AU" altLang="en-US" sz="900" dirty="0" smtClean="0">
                <a:solidFill>
                  <a:prstClr val="black"/>
                </a:solidFill>
                <a:ea typeface="Times New Roman" pitchFamily="18" charset="0"/>
                <a:cs typeface="Times New Roman" pitchFamily="18" charset="0"/>
              </a:rPr>
              <a:t>use policies, training </a:t>
            </a:r>
            <a:r>
              <a:rPr lang="en-AU" altLang="en-US" sz="900" dirty="0" smtClean="0">
                <a:solidFill>
                  <a:prstClr val="black"/>
                </a:solidFill>
                <a:ea typeface="Times New Roman" pitchFamily="18" charset="0"/>
                <a:cs typeface="Times New Roman" pitchFamily="18" charset="0"/>
              </a:rPr>
              <a:t>and </a:t>
            </a:r>
            <a:r>
              <a:rPr lang="en-AU" altLang="en-US" sz="900" dirty="0" smtClean="0">
                <a:solidFill>
                  <a:prstClr val="black"/>
                </a:solidFill>
                <a:ea typeface="Times New Roman" pitchFamily="18" charset="0"/>
                <a:cs typeface="Times New Roman" pitchFamily="18" charset="0"/>
              </a:rPr>
              <a:t>signs to warn workers</a:t>
            </a:r>
            <a:endParaRPr lang="en-AU" altLang="en-US" sz="900" dirty="0" smtClean="0">
              <a:solidFill>
                <a:prstClr val="black"/>
              </a:solidFill>
              <a:cs typeface="Arial" pitchFamily="34" charset="0"/>
            </a:endParaRPr>
          </a:p>
        </p:txBody>
      </p:sp>
    </p:spTree>
    <p:extLst>
      <p:ext uri="{BB962C8B-B14F-4D97-AF65-F5344CB8AC3E}">
        <p14:creationId xmlns:p14="http://schemas.microsoft.com/office/powerpoint/2010/main" val="24638902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smtClean="0">
                <a:solidFill>
                  <a:schemeClr val="accent1"/>
                </a:solidFill>
                <a:latin typeface="+mj-lt"/>
                <a:ea typeface="+mj-ea"/>
                <a:cs typeface="+mj-cs"/>
              </a:rPr>
              <a:t>Corrective and Preventative Actions</a:t>
            </a:r>
            <a:endParaRPr lang="en-AU" dirty="0">
              <a:solidFill>
                <a:schemeClr val="accent1"/>
              </a:solidFill>
            </a:endParaRPr>
          </a:p>
        </p:txBody>
      </p:sp>
      <p:sp>
        <p:nvSpPr>
          <p:cNvPr id="3" name="Content Placeholder 2"/>
          <p:cNvSpPr>
            <a:spLocks noGrp="1"/>
          </p:cNvSpPr>
          <p:nvPr>
            <p:ph idx="1"/>
          </p:nvPr>
        </p:nvSpPr>
        <p:spPr>
          <a:xfrm>
            <a:off x="1835696" y="1700808"/>
            <a:ext cx="6912768" cy="4776192"/>
          </a:xfrm>
        </p:spPr>
        <p:txBody>
          <a:bodyPr/>
          <a:lstStyle/>
          <a:p>
            <a:pPr marL="1588" indent="0" algn="just">
              <a:spcAft>
                <a:spcPts val="0"/>
              </a:spcAft>
              <a:buNone/>
            </a:pPr>
            <a:r>
              <a:rPr lang="en-AU" sz="1800" dirty="0" smtClean="0">
                <a:solidFill>
                  <a:schemeClr val="tx1"/>
                </a:solidFill>
                <a:ea typeface="Times New Roman"/>
                <a:cs typeface="Arial"/>
              </a:rPr>
              <a:t>Corrective and preventative actions </a:t>
            </a:r>
            <a:r>
              <a:rPr lang="en-AU" sz="1800" dirty="0">
                <a:solidFill>
                  <a:schemeClr val="tx1"/>
                </a:solidFill>
                <a:ea typeface="Times New Roman"/>
                <a:cs typeface="Arial"/>
              </a:rPr>
              <a:t>should </a:t>
            </a:r>
            <a:r>
              <a:rPr lang="en-AU" sz="1800" dirty="0" smtClean="0">
                <a:solidFill>
                  <a:schemeClr val="tx1"/>
                </a:solidFill>
                <a:ea typeface="Times New Roman"/>
                <a:cs typeface="Arial"/>
              </a:rPr>
              <a:t>be </a:t>
            </a:r>
            <a:r>
              <a:rPr lang="en-AU" sz="1800" dirty="0">
                <a:solidFill>
                  <a:schemeClr val="tx1"/>
                </a:solidFill>
                <a:ea typeface="Times New Roman"/>
                <a:cs typeface="Arial"/>
              </a:rPr>
              <a:t>reasonably practicable for the business to </a:t>
            </a:r>
            <a:r>
              <a:rPr lang="en-AU" sz="1800" dirty="0" smtClean="0">
                <a:solidFill>
                  <a:schemeClr val="tx1"/>
                </a:solidFill>
                <a:ea typeface="Times New Roman"/>
                <a:cs typeface="Arial"/>
              </a:rPr>
              <a:t>implement, taking into account and weighing up all aspects including whether the cost is grossly disproportionate to the actions outcome.</a:t>
            </a:r>
            <a:endParaRPr lang="en-AU" sz="1800" dirty="0">
              <a:solidFill>
                <a:schemeClr val="tx1"/>
              </a:solidFill>
              <a:ea typeface="Times New Roman"/>
              <a:cs typeface="Arial"/>
            </a:endParaRPr>
          </a:p>
          <a:p>
            <a:pPr marL="1588" indent="0" algn="just">
              <a:spcAft>
                <a:spcPts val="0"/>
              </a:spcAft>
              <a:buNone/>
            </a:pPr>
            <a:r>
              <a:rPr lang="en-AU" sz="1800" dirty="0">
                <a:solidFill>
                  <a:schemeClr val="tx1"/>
                </a:solidFill>
                <a:ea typeface="Times New Roman"/>
                <a:cs typeface="Arial"/>
              </a:rPr>
              <a:t>Actions </a:t>
            </a:r>
            <a:r>
              <a:rPr lang="en-AU" sz="1800" dirty="0" smtClean="0">
                <a:solidFill>
                  <a:schemeClr val="tx1"/>
                </a:solidFill>
                <a:ea typeface="Times New Roman"/>
                <a:cs typeface="Arial"/>
              </a:rPr>
              <a:t>implemented </a:t>
            </a:r>
            <a:r>
              <a:rPr lang="en-AU" sz="1800" dirty="0">
                <a:solidFill>
                  <a:schemeClr val="tx1"/>
                </a:solidFill>
                <a:ea typeface="Times New Roman"/>
                <a:cs typeface="Arial"/>
              </a:rPr>
              <a:t>should prevent the reoccurrence of the incident in both the short and long term. </a:t>
            </a:r>
          </a:p>
          <a:p>
            <a:pPr marL="1588" indent="0" algn="just">
              <a:spcAft>
                <a:spcPts val="0"/>
              </a:spcAft>
              <a:buNone/>
            </a:pPr>
            <a:r>
              <a:rPr lang="en-AU" sz="1800" dirty="0" smtClean="0">
                <a:solidFill>
                  <a:schemeClr val="tx1"/>
                </a:solidFill>
                <a:ea typeface="Times New Roman"/>
                <a:cs typeface="Arial"/>
              </a:rPr>
              <a:t>Short</a:t>
            </a:r>
            <a:r>
              <a:rPr lang="en-AU" sz="1800" dirty="0" smtClean="0">
                <a:solidFill>
                  <a:schemeClr val="tx1"/>
                </a:solidFill>
                <a:ea typeface="Times New Roman"/>
                <a:cs typeface="Arial"/>
              </a:rPr>
              <a:t>-</a:t>
            </a:r>
            <a:r>
              <a:rPr lang="en-AU" sz="1800" dirty="0" smtClean="0">
                <a:solidFill>
                  <a:schemeClr val="tx1"/>
                </a:solidFill>
                <a:ea typeface="Times New Roman"/>
                <a:cs typeface="Arial"/>
              </a:rPr>
              <a:t>term </a:t>
            </a:r>
            <a:r>
              <a:rPr lang="en-AU" sz="1800" dirty="0">
                <a:solidFill>
                  <a:schemeClr val="tx1"/>
                </a:solidFill>
                <a:ea typeface="Times New Roman"/>
                <a:cs typeface="Arial"/>
              </a:rPr>
              <a:t>actions are those that prevent the causes of an incident from remaining or developing further. </a:t>
            </a:r>
            <a:endParaRPr lang="en-AU" sz="1800" dirty="0" smtClean="0">
              <a:solidFill>
                <a:schemeClr val="tx1"/>
              </a:solidFill>
              <a:ea typeface="Times New Roman"/>
              <a:cs typeface="Arial"/>
            </a:endParaRPr>
          </a:p>
          <a:p>
            <a:pPr marL="1588" indent="0" algn="just">
              <a:spcAft>
                <a:spcPts val="0"/>
              </a:spcAft>
              <a:buNone/>
            </a:pPr>
            <a:r>
              <a:rPr lang="en-AU" sz="1800" dirty="0" smtClean="0">
                <a:solidFill>
                  <a:schemeClr val="tx1"/>
                </a:solidFill>
                <a:ea typeface="Times New Roman"/>
                <a:cs typeface="Arial"/>
              </a:rPr>
              <a:t>They </a:t>
            </a:r>
            <a:r>
              <a:rPr lang="en-AU" sz="1800" dirty="0">
                <a:solidFill>
                  <a:schemeClr val="tx1"/>
                </a:solidFill>
                <a:ea typeface="Times New Roman"/>
                <a:cs typeface="Arial"/>
              </a:rPr>
              <a:t>may include site communication or temporary barricades.  </a:t>
            </a:r>
            <a:endParaRPr lang="en-AU" sz="1800" dirty="0" smtClean="0">
              <a:solidFill>
                <a:schemeClr val="tx1"/>
              </a:solidFill>
              <a:ea typeface="Times New Roman"/>
              <a:cs typeface="Arial"/>
            </a:endParaRPr>
          </a:p>
          <a:p>
            <a:pPr marL="1588" indent="0" algn="just">
              <a:spcAft>
                <a:spcPts val="0"/>
              </a:spcAft>
              <a:buNone/>
            </a:pPr>
            <a:r>
              <a:rPr lang="en-AU" sz="1800" dirty="0" smtClean="0">
                <a:solidFill>
                  <a:schemeClr val="tx1"/>
                </a:solidFill>
                <a:ea typeface="Times New Roman"/>
                <a:cs typeface="Arial"/>
              </a:rPr>
              <a:t>Long-term </a:t>
            </a:r>
            <a:r>
              <a:rPr lang="en-AU" sz="1800" dirty="0">
                <a:solidFill>
                  <a:schemeClr val="tx1"/>
                </a:solidFill>
                <a:ea typeface="Times New Roman"/>
                <a:cs typeface="Arial"/>
              </a:rPr>
              <a:t>actions eliminate the causes of the incident and generally take longer to implement. </a:t>
            </a:r>
            <a:endParaRPr lang="en-AU" sz="1800" dirty="0" smtClean="0">
              <a:solidFill>
                <a:schemeClr val="tx1"/>
              </a:solidFill>
              <a:ea typeface="Times New Roman"/>
              <a:cs typeface="Arial"/>
            </a:endParaRPr>
          </a:p>
          <a:p>
            <a:pPr marL="457200" algn="just">
              <a:spcAft>
                <a:spcPts val="0"/>
              </a:spcAft>
            </a:pPr>
            <a:endParaRPr lang="en-US" sz="1600" dirty="0">
              <a:solidFill>
                <a:schemeClr val="tx1"/>
              </a:solidFill>
              <a:ea typeface="Times New Roman"/>
              <a:cs typeface="Times New Roman"/>
            </a:endParaRPr>
          </a:p>
        </p:txBody>
      </p:sp>
      <p:sp>
        <p:nvSpPr>
          <p:cNvPr id="4" name="Slide Number Placeholder 3"/>
          <p:cNvSpPr>
            <a:spLocks noGrp="1"/>
          </p:cNvSpPr>
          <p:nvPr>
            <p:ph type="sldNum" sz="quarter" idx="10"/>
          </p:nvPr>
        </p:nvSpPr>
        <p:spPr/>
        <p:txBody>
          <a:bodyPr/>
          <a:lstStyle/>
          <a:p>
            <a:fld id="{5B1B3FAE-BC05-4C54-B68F-0E1A88C46634}" type="slidenum">
              <a:rPr lang="en-AU" smtClean="0">
                <a:solidFill>
                  <a:srgbClr val="FFFFFF"/>
                </a:solidFill>
              </a:rPr>
              <a:pPr/>
              <a:t>28</a:t>
            </a:fld>
            <a:endParaRPr lang="en-AU" dirty="0">
              <a:solidFill>
                <a:srgbClr val="FFFFFF"/>
              </a:solidFill>
            </a:endParaRPr>
          </a:p>
        </p:txBody>
      </p:sp>
    </p:spTree>
    <p:extLst>
      <p:ext uri="{BB962C8B-B14F-4D97-AF65-F5344CB8AC3E}">
        <p14:creationId xmlns:p14="http://schemas.microsoft.com/office/powerpoint/2010/main" val="22848144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358775" lvl="1" indent="-358775" defTabSz="914400">
              <a:lnSpc>
                <a:spcPct val="150000"/>
              </a:lnSpc>
              <a:spcBef>
                <a:spcPts val="300"/>
              </a:spcBef>
              <a:spcAft>
                <a:spcPts val="600"/>
              </a:spcAft>
              <a:tabLst>
                <a:tab pos="457200" algn="l"/>
                <a:tab pos="685800" algn="l"/>
                <a:tab pos="730885" algn="l"/>
              </a:tabLst>
            </a:pPr>
            <a:r>
              <a:rPr lang="en-AU" dirty="0">
                <a:solidFill>
                  <a:srgbClr val="FF8200"/>
                </a:solidFill>
                <a:latin typeface="Arial"/>
                <a:ea typeface="+mn-ea"/>
                <a:cs typeface="+mn-cs"/>
              </a:rPr>
              <a:t>Finalising the Incident </a:t>
            </a:r>
            <a:r>
              <a:rPr lang="en-AU" dirty="0" smtClean="0">
                <a:solidFill>
                  <a:srgbClr val="FF8200"/>
                </a:solidFill>
                <a:latin typeface="Arial"/>
                <a:ea typeface="+mn-ea"/>
                <a:cs typeface="+mn-cs"/>
              </a:rPr>
              <a:t>Report</a:t>
            </a:r>
            <a:endParaRPr lang="en-AU" sz="1400" dirty="0">
              <a:solidFill>
                <a:schemeClr val="accent1"/>
              </a:solidFill>
            </a:endParaRPr>
          </a:p>
        </p:txBody>
      </p:sp>
      <p:sp>
        <p:nvSpPr>
          <p:cNvPr id="3" name="Content Placeholder 2"/>
          <p:cNvSpPr>
            <a:spLocks noGrp="1"/>
          </p:cNvSpPr>
          <p:nvPr>
            <p:ph idx="1"/>
          </p:nvPr>
        </p:nvSpPr>
        <p:spPr>
          <a:xfrm>
            <a:off x="1835696" y="1700808"/>
            <a:ext cx="6984776" cy="4776192"/>
          </a:xfrm>
        </p:spPr>
        <p:txBody>
          <a:bodyPr/>
          <a:lstStyle/>
          <a:p>
            <a:pPr marL="114300" indent="0" algn="just">
              <a:spcAft>
                <a:spcPts val="0"/>
              </a:spcAft>
              <a:buNone/>
            </a:pPr>
            <a:r>
              <a:rPr lang="en-AU" sz="1600" dirty="0" smtClean="0">
                <a:solidFill>
                  <a:schemeClr val="tx1"/>
                </a:solidFill>
                <a:ea typeface="Times New Roman"/>
                <a:cs typeface="Arial"/>
              </a:rPr>
              <a:t>A </a:t>
            </a:r>
            <a:r>
              <a:rPr lang="en-AU" sz="1600" dirty="0">
                <a:solidFill>
                  <a:schemeClr val="tx1"/>
                </a:solidFill>
                <a:ea typeface="Times New Roman"/>
                <a:cs typeface="Arial"/>
              </a:rPr>
              <a:t>detailed report should be generated for significant events and should be coordinated by </a:t>
            </a:r>
            <a:r>
              <a:rPr lang="en-AU" sz="1600" dirty="0" smtClean="0">
                <a:solidFill>
                  <a:schemeClr val="tx1"/>
                </a:solidFill>
                <a:ea typeface="Times New Roman"/>
                <a:cs typeface="Arial"/>
              </a:rPr>
              <a:t>Work Health and Safety </a:t>
            </a:r>
            <a:r>
              <a:rPr lang="en-AU" sz="1600" dirty="0" smtClean="0">
                <a:solidFill>
                  <a:schemeClr val="tx1"/>
                </a:solidFill>
                <a:ea typeface="Times New Roman"/>
                <a:cs typeface="Arial"/>
              </a:rPr>
              <a:t>personnel </a:t>
            </a:r>
            <a:r>
              <a:rPr lang="en-AU" sz="1600" dirty="0">
                <a:solidFill>
                  <a:schemeClr val="tx1"/>
                </a:solidFill>
                <a:ea typeface="Times New Roman"/>
                <a:cs typeface="Arial"/>
              </a:rPr>
              <a:t>for the site or </a:t>
            </a:r>
            <a:r>
              <a:rPr lang="en-AU" sz="1600" dirty="0" smtClean="0">
                <a:solidFill>
                  <a:schemeClr val="tx1"/>
                </a:solidFill>
                <a:ea typeface="Times New Roman"/>
                <a:cs typeface="Arial"/>
              </a:rPr>
              <a:t>the Mine or Quarry Manager.</a:t>
            </a:r>
          </a:p>
          <a:p>
            <a:pPr marL="114300" indent="0" algn="just">
              <a:spcAft>
                <a:spcPts val="0"/>
              </a:spcAft>
              <a:buNone/>
            </a:pPr>
            <a:r>
              <a:rPr lang="en-AU" sz="1600" dirty="0" smtClean="0">
                <a:solidFill>
                  <a:schemeClr val="tx1"/>
                </a:solidFill>
                <a:ea typeface="Times New Roman"/>
                <a:cs typeface="Arial"/>
              </a:rPr>
              <a:t>An incident </a:t>
            </a:r>
            <a:r>
              <a:rPr lang="en-AU" sz="1600" dirty="0">
                <a:solidFill>
                  <a:schemeClr val="tx1"/>
                </a:solidFill>
                <a:ea typeface="Times New Roman"/>
                <a:cs typeface="Arial"/>
              </a:rPr>
              <a:t>report </a:t>
            </a:r>
            <a:r>
              <a:rPr lang="en-AU" sz="1600" dirty="0" smtClean="0">
                <a:solidFill>
                  <a:schemeClr val="tx1"/>
                </a:solidFill>
                <a:ea typeface="Times New Roman"/>
                <a:cs typeface="Arial"/>
              </a:rPr>
              <a:t>should be </a:t>
            </a:r>
            <a:r>
              <a:rPr lang="en-AU" sz="1600" dirty="0">
                <a:solidFill>
                  <a:schemeClr val="tx1"/>
                </a:solidFill>
                <a:ea typeface="Times New Roman"/>
                <a:cs typeface="Arial"/>
              </a:rPr>
              <a:t>completed and </a:t>
            </a:r>
            <a:r>
              <a:rPr lang="en-AU" sz="1600" dirty="0" smtClean="0">
                <a:solidFill>
                  <a:schemeClr val="tx1"/>
                </a:solidFill>
                <a:ea typeface="Times New Roman"/>
                <a:cs typeface="Arial"/>
              </a:rPr>
              <a:t>identify all root cause(s) and causal factors that contributed to the incident.</a:t>
            </a:r>
          </a:p>
          <a:p>
            <a:pPr marL="114300" indent="0" algn="just">
              <a:spcAft>
                <a:spcPts val="0"/>
              </a:spcAft>
              <a:buNone/>
            </a:pPr>
            <a:r>
              <a:rPr lang="en-AU" sz="1600" dirty="0" smtClean="0">
                <a:solidFill>
                  <a:schemeClr val="tx1"/>
                </a:solidFill>
                <a:ea typeface="Times New Roman"/>
                <a:cs typeface="Arial"/>
              </a:rPr>
              <a:t>Each root </a:t>
            </a:r>
            <a:r>
              <a:rPr lang="en-AU" sz="1600" dirty="0">
                <a:solidFill>
                  <a:schemeClr val="tx1"/>
                </a:solidFill>
                <a:ea typeface="Times New Roman"/>
                <a:cs typeface="Arial"/>
              </a:rPr>
              <a:t>cause(s) and causal </a:t>
            </a:r>
            <a:r>
              <a:rPr lang="en-AU" sz="1600" dirty="0" smtClean="0">
                <a:solidFill>
                  <a:schemeClr val="tx1"/>
                </a:solidFill>
                <a:ea typeface="Times New Roman"/>
                <a:cs typeface="Arial"/>
              </a:rPr>
              <a:t>factor identified should have at </a:t>
            </a:r>
            <a:r>
              <a:rPr lang="en-AU" sz="1600" dirty="0">
                <a:solidFill>
                  <a:schemeClr val="tx1"/>
                </a:solidFill>
                <a:ea typeface="Times New Roman"/>
                <a:cs typeface="Arial"/>
              </a:rPr>
              <a:t>least one </a:t>
            </a:r>
            <a:r>
              <a:rPr lang="en-AU" sz="1600" dirty="0" smtClean="0">
                <a:solidFill>
                  <a:schemeClr val="tx1"/>
                </a:solidFill>
                <a:ea typeface="Times New Roman"/>
                <a:cs typeface="Arial"/>
              </a:rPr>
              <a:t>corrective and or preventative action </a:t>
            </a:r>
            <a:r>
              <a:rPr lang="en-AU" sz="1600" dirty="0">
                <a:solidFill>
                  <a:schemeClr val="tx1"/>
                </a:solidFill>
                <a:ea typeface="Times New Roman"/>
                <a:cs typeface="Arial"/>
              </a:rPr>
              <a:t>assigned to </a:t>
            </a:r>
            <a:r>
              <a:rPr lang="en-AU" sz="1600" dirty="0" smtClean="0">
                <a:solidFill>
                  <a:schemeClr val="tx1"/>
                </a:solidFill>
                <a:ea typeface="Times New Roman"/>
                <a:cs typeface="Arial"/>
              </a:rPr>
              <a:t>prevent recurrence.</a:t>
            </a:r>
            <a:endParaRPr lang="en-US" sz="1600" dirty="0">
              <a:solidFill>
                <a:schemeClr val="tx1"/>
              </a:solidFill>
              <a:ea typeface="Times New Roman"/>
              <a:cs typeface="Arial"/>
            </a:endParaRPr>
          </a:p>
          <a:p>
            <a:pPr marL="114300" indent="0" algn="just">
              <a:spcAft>
                <a:spcPts val="0"/>
              </a:spcAft>
              <a:buNone/>
            </a:pPr>
            <a:r>
              <a:rPr lang="en-AU" sz="1600" dirty="0" smtClean="0">
                <a:solidFill>
                  <a:schemeClr val="tx1"/>
                </a:solidFill>
                <a:ea typeface="Times New Roman"/>
                <a:cs typeface="Arial"/>
              </a:rPr>
              <a:t>Any corrective and or preventative actions should be transferred onto a </a:t>
            </a:r>
            <a:r>
              <a:rPr lang="en-AU" sz="1600" dirty="0" smtClean="0">
                <a:solidFill>
                  <a:schemeClr val="tx1"/>
                </a:solidFill>
                <a:ea typeface="Times New Roman"/>
                <a:cs typeface="Arial"/>
              </a:rPr>
              <a:t>document, </a:t>
            </a:r>
            <a:r>
              <a:rPr lang="en-AU" sz="1600" dirty="0" smtClean="0">
                <a:solidFill>
                  <a:schemeClr val="tx1"/>
                </a:solidFill>
                <a:ea typeface="Times New Roman"/>
                <a:cs typeface="Arial"/>
              </a:rPr>
              <a:t>such as a corrective actions register, hazard register, </a:t>
            </a:r>
            <a:r>
              <a:rPr lang="en-AU" sz="1600" dirty="0" smtClean="0">
                <a:solidFill>
                  <a:schemeClr val="tx1"/>
                </a:solidFill>
                <a:ea typeface="Times New Roman"/>
                <a:cs typeface="Arial"/>
              </a:rPr>
              <a:t>Work Health and Safety </a:t>
            </a:r>
            <a:r>
              <a:rPr lang="en-AU" sz="1600" dirty="0" smtClean="0">
                <a:solidFill>
                  <a:schemeClr val="tx1"/>
                </a:solidFill>
                <a:ea typeface="Times New Roman"/>
                <a:cs typeface="Arial"/>
              </a:rPr>
              <a:t>improvement plan etc. where </a:t>
            </a:r>
            <a:r>
              <a:rPr lang="en-AU" sz="1600" dirty="0">
                <a:solidFill>
                  <a:schemeClr val="tx1"/>
                </a:solidFill>
                <a:ea typeface="Times New Roman"/>
                <a:cs typeface="Arial"/>
              </a:rPr>
              <a:t>it can </a:t>
            </a:r>
            <a:r>
              <a:rPr lang="en-AU" sz="1600" dirty="0" smtClean="0">
                <a:solidFill>
                  <a:schemeClr val="tx1"/>
                </a:solidFill>
                <a:ea typeface="Times New Roman"/>
                <a:cs typeface="Arial"/>
              </a:rPr>
              <a:t>be managed and reviewed on a regular (weekly </a:t>
            </a:r>
            <a:r>
              <a:rPr lang="en-AU" sz="1600" dirty="0">
                <a:solidFill>
                  <a:schemeClr val="tx1"/>
                </a:solidFill>
                <a:ea typeface="Times New Roman"/>
                <a:cs typeface="Arial"/>
              </a:rPr>
              <a:t>/ </a:t>
            </a:r>
            <a:r>
              <a:rPr lang="en-AU" sz="1600" dirty="0" smtClean="0">
                <a:solidFill>
                  <a:schemeClr val="tx1"/>
                </a:solidFill>
                <a:ea typeface="Times New Roman"/>
                <a:cs typeface="Arial"/>
              </a:rPr>
              <a:t>fortnightly) basis until completion. </a:t>
            </a:r>
          </a:p>
          <a:p>
            <a:pPr marL="114300" indent="0" algn="just">
              <a:spcAft>
                <a:spcPts val="0"/>
              </a:spcAft>
              <a:buNone/>
            </a:pPr>
            <a:r>
              <a:rPr lang="en-AU" sz="1600" dirty="0" smtClean="0">
                <a:solidFill>
                  <a:schemeClr val="tx1"/>
                </a:solidFill>
                <a:ea typeface="Times New Roman"/>
                <a:cs typeface="Arial"/>
              </a:rPr>
              <a:t>All investigations should be reviewed at </a:t>
            </a:r>
            <a:r>
              <a:rPr lang="en-AU" sz="1600" dirty="0">
                <a:solidFill>
                  <a:schemeClr val="tx1"/>
                </a:solidFill>
                <a:ea typeface="Times New Roman"/>
                <a:cs typeface="Arial"/>
              </a:rPr>
              <a:t>their completion </a:t>
            </a:r>
            <a:r>
              <a:rPr lang="en-AU" sz="1600" dirty="0" smtClean="0">
                <a:solidFill>
                  <a:schemeClr val="tx1"/>
                </a:solidFill>
                <a:ea typeface="Times New Roman"/>
                <a:cs typeface="Arial"/>
              </a:rPr>
              <a:t>by senior management and the health and safety representative for the workgroup where the incident occured as moderators </a:t>
            </a:r>
            <a:r>
              <a:rPr lang="en-AU" sz="1600" dirty="0">
                <a:solidFill>
                  <a:schemeClr val="tx1"/>
                </a:solidFill>
                <a:ea typeface="Times New Roman"/>
                <a:cs typeface="Arial"/>
              </a:rPr>
              <a:t>for the incident management </a:t>
            </a:r>
            <a:r>
              <a:rPr lang="en-AU" sz="1600" dirty="0" smtClean="0">
                <a:solidFill>
                  <a:schemeClr val="tx1"/>
                </a:solidFill>
                <a:ea typeface="Times New Roman"/>
                <a:cs typeface="Arial"/>
              </a:rPr>
              <a:t>process. </a:t>
            </a:r>
          </a:p>
          <a:p>
            <a:pPr marL="114300" lvl="1" indent="0" algn="just">
              <a:spcAft>
                <a:spcPts val="0"/>
              </a:spcAft>
              <a:buClr>
                <a:schemeClr val="accent1"/>
              </a:buClr>
              <a:buNone/>
              <a:tabLst>
                <a:tab pos="457200" algn="l"/>
                <a:tab pos="685800" algn="l"/>
                <a:tab pos="730885" algn="l"/>
              </a:tabLst>
            </a:pPr>
            <a:endParaRPr lang="en-US" sz="1600" dirty="0">
              <a:solidFill>
                <a:schemeClr val="tx1"/>
              </a:solidFill>
              <a:ea typeface="Times New Roman"/>
              <a:cs typeface="Arial"/>
            </a:endParaRPr>
          </a:p>
        </p:txBody>
      </p:sp>
      <p:sp>
        <p:nvSpPr>
          <p:cNvPr id="4" name="Slide Number Placeholder 3"/>
          <p:cNvSpPr>
            <a:spLocks noGrp="1"/>
          </p:cNvSpPr>
          <p:nvPr>
            <p:ph type="sldNum" sz="quarter" idx="10"/>
          </p:nvPr>
        </p:nvSpPr>
        <p:spPr/>
        <p:txBody>
          <a:bodyPr/>
          <a:lstStyle/>
          <a:p>
            <a:fld id="{5B1B3FAE-BC05-4C54-B68F-0E1A88C46634}" type="slidenum">
              <a:rPr lang="en-AU" smtClean="0">
                <a:solidFill>
                  <a:srgbClr val="FFFFFF"/>
                </a:solidFill>
              </a:rPr>
              <a:pPr/>
              <a:t>29</a:t>
            </a:fld>
            <a:endParaRPr lang="en-AU" dirty="0">
              <a:solidFill>
                <a:srgbClr val="FFFFFF"/>
              </a:solidFill>
            </a:endParaRPr>
          </a:p>
        </p:txBody>
      </p:sp>
    </p:spTree>
    <p:extLst>
      <p:ext uri="{BB962C8B-B14F-4D97-AF65-F5344CB8AC3E}">
        <p14:creationId xmlns:p14="http://schemas.microsoft.com/office/powerpoint/2010/main" val="25256974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kern="1200" dirty="0">
                <a:solidFill>
                  <a:srgbClr val="FF8200"/>
                </a:solidFill>
                <a:latin typeface="Arial" panose="020B0604020202020204" pitchFamily="34" charset="0"/>
                <a:cs typeface="Arial" panose="020B0604020202020204" pitchFamily="34" charset="0"/>
              </a:rPr>
              <a:t>Disclaimer</a:t>
            </a:r>
          </a:p>
        </p:txBody>
      </p:sp>
      <p:sp>
        <p:nvSpPr>
          <p:cNvPr id="3" name="Content Placeholder 2"/>
          <p:cNvSpPr>
            <a:spLocks noGrp="1"/>
          </p:cNvSpPr>
          <p:nvPr>
            <p:ph idx="1"/>
          </p:nvPr>
        </p:nvSpPr>
        <p:spPr>
          <a:xfrm>
            <a:off x="1835696" y="1412776"/>
            <a:ext cx="6851104" cy="4776192"/>
          </a:xfrm>
        </p:spPr>
        <p:txBody>
          <a:bodyPr/>
          <a:lstStyle/>
          <a:p>
            <a:r>
              <a:rPr lang="en-US" sz="1800" b="1" dirty="0" smtClean="0"/>
              <a:t>IMPORTANT:</a:t>
            </a:r>
            <a:r>
              <a:rPr lang="en-US" sz="1800" dirty="0" smtClean="0"/>
              <a:t> The information in this presentation is of a general nature, and should not be relied upon as individual professional advice. If necessary, legal advice should be obtained from a legal practitioner with expertise in the field of Work Health and Safety law (SA).</a:t>
            </a:r>
          </a:p>
          <a:p>
            <a:r>
              <a:rPr lang="en-US" sz="1800" dirty="0" smtClean="0"/>
              <a:t>Although every effort has been made to ensure that the information in this presentation is complete, current and accurate, the Mining and Quarrying Occupational Health and Safety Committee, any agent, author, contributor or the South Australian Government, does not guarantee that it is so, and the Committee accepts no responsibility for any loss, damage or personal injury that may result from the use of any material which is not complete, current and accurate.</a:t>
            </a:r>
          </a:p>
          <a:p>
            <a:r>
              <a:rPr lang="en-AU" sz="1800" dirty="0" smtClean="0"/>
              <a:t>Users should always verify historical material by making and relying upon their own separate inquiries prior to making any important decisions or taking any action on the basis of this information.</a:t>
            </a:r>
            <a:endParaRPr lang="en-AU" sz="1800" dirty="0"/>
          </a:p>
        </p:txBody>
      </p:sp>
      <p:sp>
        <p:nvSpPr>
          <p:cNvPr id="4" name="Slide Number Placeholder 3"/>
          <p:cNvSpPr>
            <a:spLocks noGrp="1"/>
          </p:cNvSpPr>
          <p:nvPr>
            <p:ph type="sldNum" sz="quarter" idx="10"/>
          </p:nvPr>
        </p:nvSpPr>
        <p:spPr/>
        <p:txBody>
          <a:bodyPr/>
          <a:lstStyle/>
          <a:p>
            <a:fld id="{5B1B3FAE-BC05-4C54-B68F-0E1A88C46634}" type="slidenum">
              <a:rPr lang="en-AU" smtClean="0"/>
              <a:pPr/>
              <a:t>3</a:t>
            </a:fld>
            <a:endParaRPr lang="en-AU" dirty="0"/>
          </a:p>
        </p:txBody>
      </p:sp>
    </p:spTree>
    <p:extLst>
      <p:ext uri="{BB962C8B-B14F-4D97-AF65-F5344CB8AC3E}">
        <p14:creationId xmlns:p14="http://schemas.microsoft.com/office/powerpoint/2010/main" val="5735485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customsafety.com.au/uploads/1/7/4/5/17455497/s992000338861308063_p21_i2_w375.png"/>
          <p:cNvPicPr>
            <a:picLocks noChangeAspect="1" noChangeArrowheads="1"/>
          </p:cNvPicPr>
          <p:nvPr/>
        </p:nvPicPr>
        <p:blipFill rotWithShape="1">
          <a:blip r:embed="rId3">
            <a:extLst>
              <a:ext uri="{28A0092B-C50C-407E-A947-70E740481C1C}">
                <a14:useLocalDpi xmlns:a14="http://schemas.microsoft.com/office/drawing/2010/main" val="0"/>
              </a:ext>
            </a:extLst>
          </a:blip>
          <a:srcRect l="2841" t="3174" r="5730" b="19447"/>
          <a:stretch/>
        </p:blipFill>
        <p:spPr bwMode="auto">
          <a:xfrm>
            <a:off x="1475657" y="1495510"/>
            <a:ext cx="3240360" cy="409373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30" name="Picture 6" descr="http://www.konsultank3.com/wp-content/uploads/2013/01/Contoh-Job-Safety-Analysis-Pengelasa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7704" y="3098482"/>
            <a:ext cx="4556297" cy="2850798"/>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0"/>
          </p:nvPr>
        </p:nvSpPr>
        <p:spPr/>
        <p:txBody>
          <a:bodyPr/>
          <a:lstStyle/>
          <a:p>
            <a:fld id="{5B1B3FAE-BC05-4C54-B68F-0E1A88C46634}" type="slidenum">
              <a:rPr lang="en-AU" smtClean="0">
                <a:solidFill>
                  <a:srgbClr val="FFFFFF"/>
                </a:solidFill>
              </a:rPr>
              <a:pPr/>
              <a:t>30</a:t>
            </a:fld>
            <a:endParaRPr lang="en-AU" dirty="0">
              <a:solidFill>
                <a:srgbClr val="FFFFFF"/>
              </a:solidFill>
            </a:endParaRPr>
          </a:p>
        </p:txBody>
      </p:sp>
      <p:pic>
        <p:nvPicPr>
          <p:cNvPr id="102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52375" t="15357" r="30600" b="24015"/>
          <a:stretch/>
        </p:blipFill>
        <p:spPr bwMode="auto">
          <a:xfrm>
            <a:off x="5364088" y="1686315"/>
            <a:ext cx="3403378" cy="483902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9" name="AutoShape 6" descr="data:image/jpeg;base64,/9j/4AAQSkZJRgABAQAAAQABAAD/2wCEAAkGBhQSERUUExQVFRUWGBgXFxgYFhgWFxgaFxsYFhcYGhYXHCYgGBslGRcYHy8gIycqLCwsGB8xNTAqNSYrLCkBCQoKDgwOGg8PGi8kHyQpNTU0MDU1NTU1LCksMS81NCksKTE1KiwsKSwsNCwpKiksLCwsKiwvLCktLSwsNCkpKf/AABEIALsBDQMBIgACEQEDEQH/xAAbAAABBQEBAAAAAAAAAAAAAAAAAgMEBQYBB//EAEkQAAEDAgMEBQcICQQBBAMAAAECAxEAIQQSMQUiQVETIzJhcQYUM0JSgZEVFmJyk6Gy0iRDU2OSscHR4XOi0/AHF1SC8TSj4v/EABsBAQACAwEBAAAAAAAAAAAAAAAEBQEDBgIH/8QALREBAAEDAgELBAMAAAAAAAAAAAECAxEEBTEGEhMhIjJBUWGxwXGBoeEUkdH/2gAMAwEAAhEDEQA/APb3HAkEkgAakmAPfTfniPbTx9YcBJ+AvTG2NlpxLDjK5CXElKoiYOsSCPurK/8ApNhYQAt6G5y3b1IAJPV30Fja1wQSD7pimeMjZedomM6Z5ZhPw94+NcTjEHRaTMaKHGQPvB+BrKYj/wAY4dbi19I8CtSlHeSbrS2k7y0FR9Ek3JMze9R8L/4iwrYASt6ErQsXbsWyspiG7XcVWebRjvfhht0OAiQQRzGlJGISZhQMWNxaNZ5VWbD8mm8Lh2cO2pzIzOWVQTJUTmyQFCVmxEacqrn/ACAaU4pYdeSVLUtWVaQCVLLhHZ7MkjLpqdSSfOIzxZaQYlJIAUmVCUiRccxzHfSyqsu5/wCP2ihtPSvgtIKEqCxmyqzzJy3MOETy8TLA/wDHSTmC8Q+oEqgZ/VWEpKVFWbP2dbeFgazinzYa5bgAJJAA1JsB4mupUCJFwdDWbY8hm0pcSXX1hxKknMucoWQTlEQnsgDkKjH/AMepBSE4jEpSBBAcvCUhKQkgQnS9ryeZlinzGtmu1R7I8k28O6HUrcWvKUErUFSDktpYDJYCBvHui8rzOPBkUUUVgFFFFAUUUUBRRRQFFFFAUUUUBRRRQFFFFAUUUUBRRRQFFFFBG2jhi42UpcU2TG+ntCCCYnmBHvqtf2I6pIHnbgIKySIBIWQYgHRJkDiAYm01P2sy0popeIDZKZlWUWUCkEyNVADvqlTsPBhxKg8ZAhI84MHITNs29BbMzPZUDxoLnZ2GW2kBx0ukCCogJJMkzCbaED3VMms875P4M5d/LCUpBS8UkpTlABhV+wnxi9Kb8kWFKzBx5QgW6ZZT6pB1uIAtMXPM0F8oSLH31QubDxMQMasaD0aDbjc3zRxnWrroglJEkDeJMxEySZ4a1Rt+TLG4UvPQkgo69REaQJOhQcvgfA0Dw2I9Cf0xyUpAJyo3iF55I0nRJ5pkcZF4Kz+H8n2IBQ+7l4ZXzl1M6GDvH+nMVdsYlK5yqSrKcpggwRBgxoYIt30DtFFFAUUUUBRRRQFFFFAU3iUFSFBKspIICuRIgH3a05SHWwpJSdCCD77UFMNkYjKU+dqk5YVkTIhJSbcZsq/rA8DFK+S8QQqcWZJtDaUhIzIUAADJslSZJ0X3X6jySw4SUgLg5f1i5BQCEFKplJAJEj3zRiPJRlZkl0EknddWm5m5ykTqde7kIBWF2fiEqJXis4M7vRpSBpGkmwGnfUjamEccSkNvFoiZISFTIIGvImar2fIlhPF0mxJLq5JAAJ1gTF4irZ3ApUgoMkEyferMfvoK9eyXy6FjEkI4thIgyIMKJkRqPvmmfkPE5ifPFQZhOQQJmIJVNjcTOl6v6KAooooCiiigKKKKAooooCiiighbVW0EAPAFJUIGUrkjeFkg6ZZnuqqcGBUnKWklImB0C4E6+pafvpfllhUuMoQqYLgmCQbJWRcd4rKtbDbSUmXCUqKhLilXOXWTcbot48zQX5wmzlEK6FNp/UuQdRcZYMSrXmatWttYdAgZgP8ASc4AAepyAHurEN7HQpQcOfNmzWWoJlKoG6DHAW8eZp3A7HbaUVIzyRBBWop/hJj/AOzQbRe32CCCVQbejc/LVWhvZ6VJIbAUDKT0Ts5gNezrA1qsqNjcOFgIVMKzAwYMFKuI0oLrzPZ37EcvRO2/2/8AYFTdn43CMJKWgUJJzEBp2JgCezyA+FZBOwWxxd1n0q50A1mRYAW4W0pK/J5smSt/T9u57jrrrfvNBu/nCz7Svs3Py0fOFn2lfZuflrJ4bDhCQkFRAm6lFSrkm6lXOtOUGnHlEyfWVa3o3e4+xyIrvzhZ9pX2bn5a892ngVrWSlGaLGHlNG4aMbouImfhU/ZwcCYWgJCYCesLiiLyVKIF9PvoNknyjYIkKV9m74exXT5RM+0r7Nz8tebObPczZ0NlW8VWxKmpiB2QCCbEXj4Gr5JJTKhBi4mYPETx8aDVjyiZInMqDf0bn5KPnCz7Svs3Py15v8nOBwOIaCrpUP0haATlAujKRpP3+JtcI68VdY2lIvcLzcRA0HCTp/KVBsk+UTJAIUq9x1bun8FdPlEz7Svs3Py15onZrkWZCkrF/wBJcRIJzA5YhKpCbjQWqXspOIQA2ppAbAN+mK1CxJ7QlW9bX1tbXD0AeUTPtK+zc/LXFeUbAElSo/03Py15hsjFNIXK1tpABKIxKlCYOfM2s7piTYaz77hW1WXErS26hSgk2ChOnLj7qDcfOBnmr7J38lc+cbExmVJ/ducP/hXlTcQRLW8pOVPni8pSd6QFGUqzZIt6x99ljWD5ulDiUA7whbi1puoZZcG8TcX4HuoPRPnCzzV9k7+SufONmYzKn/Td4z9DuPwryxlkOZUt9AteUk/pTxUCTcpUCSURk8STUzbiAnKNwJS2Ac7i2yEpUBZaO/KDPcPWNB6R84GeavsnfyVweUTJkZlW16t38led7KdwyCkh1vpSkIKQ+ViVEGEhauKoi06VPxezUPFQXmsRGVSkm4TxSe6g23zhZ9pX2bn5aPnCz7Svs3Py1g/m637b/H9e5YEkwIOl/uFWLLQSkJEkC1yVH3k3NBq/nCz7Svs3Py0fOFn2lfZuflrL0UGo+cLPtK+zc/LXPnGxMZlTr6Nz8tZioePKr5AknIRvGBHG/wAP+2oNmryiZFypX2bn5Ksga8m2K5ZaW0oyQpS4xBeKVEEAQUgp0Op4aV6w3oPAUFT5SsqU2gJ1C57JVO4u0Ag1UsbCeUSM6BE3LSwLEjivunwIrS4rtNfXP4F1JoMGnAPJkQSAVbyWFKBEqMz0g5aeFPsbOdUsJmB7SmFpT2c0yXPd4zyNTfkpwlRS00QpTly46DClqBkDQxypxjyYClkvNt5SD2XHidIGpAAgqoEfNl39q19mv/kqLj9gPIynOhdzZLap7KpgdJe1aTDbHbbKSkXSCE3JgHlJ5Wrm08IlwtpWJGY8SNEqIuKDKDBu3sueXm65O8E263vnwBNLRs54xYif3C7XIk9bbSffWgHkux7KjpqtZ0AHtdwqxw2GS2kJSIA0FBiV4V4RurM3/wDxl2vH7T3+ApbGAeUBYglQTCmVCJJ3j1thAn4c628URQYh3ZTyFrAIVcXS0siSlNpz24UhOEfMbivsV28esrZ4btOfXH4EU/FBksB5OPKbSekbEzYtqkXNj1lPL8mHoPWtfZr/AOStBs/0Y8VfiNPOaHwNBgmMM7lHcgH0SoOgAnpNTrTzGEcUsJnLJ7SmFBNuZ6XSnNk4rJlPRlYIASCuQZiYSW5mT/ICa0jLqCkFTJSogSOiUYPETlv40FFhPJt3okHpG+wk+jWeA5LpSPJ15SM3SNiUzBbWCLTB6yxrR7N9C39RH4RTz3ZV4H+VBkPmkrowollUIBjoComBoN/Wh/yRUltSgpgbp0ZKTB1Hb7hWswno0fVT/IUnaHol/VNBmH/JRaSCOhUSoCzBkTbMTn0FKd8mXc6B0jWiv1au795WtqO96RvwX/SgzfzadCwkKauCcwaUAIi3b4z91RsRsBwOEFbR3Um7aua/p1taqMd6Y/UT+JyqneNTc02kqu2pxMY94bLcRVViWYZ2csrIhAOuYsqAkRF89zYfCuqwbiVKlSTpOVsk6Ji3SA3n7jWiqox7cuKtJNoCikxlHJQBF+ROnOqDZd31Os1XR3J7PNnwjj1Nty3FNOYRSyu1wSY/VGBJIgnpe6fAjnTBcXMd+X0R1tb0veL6VNTmkbl0yBKs2gzgGVz2gke/lMtKw5BjIu+vWLywJHt8lEgd1q7VGIcCk6q4A2ZUdcvJ3hmv4GupbWZvEAm7J4AmB11zaPE1JeQSo7qzNxlWpOok2DojeJHhHhQ2yQZyLGvrqjWNA5F9aCE9nSSLmOIZVBsT+18B4nuqVhdmqWoHpWk7pspBBFxMjpaOgVM5F206xXvHpLdkfHxqfsndJuEkhUhaVrNilIOYruIAigrMNsrM2spWy3YggslBMA/vL+N63Leg8BWY2cspYcBOXtWWkucPVUF9mtO12R4CgYxXaa+ufwLqTUDauHz5E2uo3ImNxd4pLGyEhRKghQvbIkRJJ+4ED3UEnAdj3r/EqpFY13DKuAl0DO5GTDtLEJUuIMzfhPIe95GHUd3K8Lp3jhmeAGY+BP8AWKDWVHxHbb+sfwKrPYJk9MCpp3ITZKmWsu9MZiIIAtz4c6m7dwSQlGREKzGMjaFK7CuBt8fvoLyisrs/Zy1rIV0iLE7zDISIIAhQ105CQTVgfJ036zWIhpu0CCOzedaC6oqiHk2oAQ7fiS00Qbk6FNtYtyFdHk4qZ6UafsGe+T2fAe6gtML2nPrj8CKkVRq2IFrcykIGYCAhJ9RBnuN/upI8mDaXf/1ov4/4igtsB6MeKvxGnnND4Gq/ZuzW+iTKEEiQSUJkwSJ0qQvZzUHq0aewn+1BUYPydOVCg7Bypjq2yRx7RTm++rzDtFKQFKKyPWMSfgIrMbKwLiACWCsQIBW0UwYM9kGb6cIi9aBjAoKQVMoSSASMqTB5SBegXs70Tf1E/hFPPdk+B/lUHAbPbLKOrRORPqJ9kd1KGy0JbgpQohN1ZEyba6UEnCejR9VP8hSdoeiX9U1Hb2YgtABCASgQciTBI1pOM2c2GVbiJCTfKnl4UFlUd70iPBf9Kaf2UhUQlKYUCYQm4GoMjQ0h3Z7fSI6tGivVT3d1BYVUY30x+on8TlSzslvOFZUwARlypymSDJtMiI95quxuCb6Y7iOwn1R7TndVFyhx/Arz6e8NtrvFRUDEbMcdK8gQQCJC7CcqY9UyNdf6mus7LAVJKVD2ejQB8Ymo2JUhC1AAhWu622qwCfa0mY0PuvPLcm6aKdb2Zz2Z+G+93TyPJdYnq2uEHNc8yer+7vrrvk04pUlDV4J3tVEEnRseso8DIPCoZeACpUtUpIBDLBA1hYIN7DTvFLw538uZQCiveWyzCLEgyNACI5GeFfRkNPw2yHmjmbQgKymSCkSSbgdXoQlJv4c6k5cb9Dh645Cf1XOfh32jK2cggfpCBzIbZ3tY4d4+Arp2ekgDzhsG9w0zJuY1HAED3UF55sr9qv4N/kqOcOrpfSL7B4N8x9Cq0YJuY6dsm9sjPEAAkRoPgSa7gsMyhZC3G3CQTJS2IukQAkRFp95oFYDZi22XAZbsowkpUk21ui3hV412R4CqNthpDSwtbThhUHI2kxGltT31etdkeAoGMV2mvrn8DlSaiY50JU2SYGc/gcpXyg37X86AwI3Pev8AEqpEVAwGORk7XFfP2jUjz9HtfcaCRFR8T22/rH8CqPlBv2vuNR8Rj0Z2971jz9hVBYRRUf5Qb9offQNoN+1/OgkUVH+UG/aH30fKDftfcaAwvac+uPwIqRVfh9oNhTm9645+win/AJRb9r7j/ag7s/0Y8VfiNPOaHwNQcBj0ZBvcVcD7Rp5zHog73A8DQLwXo0fVT/IU/UDBbQb6NG8OynnyFP8An6Pa/nQc2d6Jv6ifwinnuyrwP8qhbPx6Oib3vUTz5CnXsejKd7geBoHcJ6NH1U/yFJ2h6Jf1TTWEx6OjRveqnnyFI2hj0dEve9U86CwqO96RvwX/AErh2g37Q++mHcejpEb3BXPuoLCqjHemP1E/icqd8ot+0Pvqn2jtVpLxlxI3E6mPWc51R8oKZq0FcRHl7w926opqzVOD1VWPeAWQUpIlPaUQNE8lCfCpHy0x+1R/EKhP4tSyosOkCQJQAq8CZ3gOXH48OU5NWq6dbmqJjsz8Nty7RXGKaokxh8aghY6NkpCc0BajoTrv3Fz/ACrisSktkZWQAZPWKIgkhVy5JNv6cKfaxL5mVvAJuDCJNgnKd+CeOkX7qc6V45d50cCTlB4m5Cpt3WsK+jo6V55hFFQyqJiDvgWRv26zhrbl4U2rGYIkEpJ0SN8cLj9ZHfXNml8rlbykAEGFJzA6ymEkRrqCdKvBiYt0jf2avzUFNiMTgrrU2b5pOYSbBStHJ0j41a4fH51JUhC1JLdjmRcSLyV0756f2jf2avzVHVjD0vpG+wfUVzH0qBrA4lvoV9AhZTCp30qgxpvOSnwq6a7I8BVGztJSmnJCWjCpCmze2oIXcd9XjXZHgKCFtkjKjMCU5jMQLZF8yKawr6As5ULKoVIztkwVnNbpPbn76k7RUmW8+XLnM5ojsL511GKZGi2x4KSNaDJOYgZlEtoBzuC+JyKutXqhesg6cRapbC2ig9KkJCjAy4lK5tlIkud8EC1SGsMDKhiW0gqcIBS2bqUqL6mJpzzXQedNEDhkZte8WgePfQMZsKIuqDp+kIiU6wrpZ4ib3p7EJaS02ChwNEqVJcTcFCzOcuT2Z41YMqYCUhSmVEcerEm0mBpMcK5isSyS2MzZAUbZkx2VRagqUKwmZUZiq89ek8U/veBy+FLUcLKhcFUT+kIBtmjR76SvjVuHMOJuyJ1uiul7D82vijhpQQ2NustpShNkpSI6xojKJTZRcv2SNZtUvC7XS4JbSVgROVTRiRImHLWrpew/Nr4o460trFsp7K2h4KSO7hQU+LcZLjnSoWFSPXQN3KngF3vNR0+Z2hKj7PWJPw371btPsKU4VKaO+IkpPqI507mw/wC5/wBlA3svEnok5W1lMWMt6SY9flUlzFKg9UvQ8W/z0zs/HNhsDOga+snme+nnNoNwesRofXT/AHoMvs5xXSdWGyvegTvfSBT0sc5MVpcPiXMoztqzccuTLPdLk1WYbDIgKGKUmQDGdBAsDAkSB3TVph8W2lISXkqI9YrTJ8YgUDez8Srom+rX2E8W+Q+nTr2JVlPVL0PFv89NbPx7fRN9YjsJ9ZPId9OvbQbynrEaH108vGgZTiOpAU2vLkvdGmW/r8q5isUSyqG1wU2Mt6RY9unMNjWujSCtHZAIKk8vGk47HNdEsBaOyfWTy8aDmMxI3c7axvpy7yBverEL1rruJV0iOrXori33fTp845ritv8AiT/emHce30iOsRor1k93fQCsUOlHVrz5TAzI7MiTGfnFZDy2wpdeCihQCWxJKkiJUrkvurbeetTOdufrJ/vVBtrHN9N20dhPrJ9pzvqDuEZsT9vd4r01GpjorkzET5dX5YNvZyTYEEmP1qJMzHr+PwrR7DwqW21pdlG9aSmACELuouAAym08qkh5jXM18UU25jTvFtQInVIbXcBJje0mw74PKqzbqY6fMZ4eLVb2nT6WrpbdUzPrOU1aGNyVAZezvtpFlZp9NfeRqeVDaGQlUOKIHa61JiL2h/6XDmByFRXcY4ADmGpA6tomNBKYsZkyNRyobxLgTCVAZQAB0bUGIA1HO/cB3V0KQk9EyDBcVIJSZdSCCLER0/DuqZhcahlMJcAC7glbSptEyp48E/dVWce5e/GZ6JvmZEEcZ4nh31e4V8ZEZiwSEgSpSQrTiAmB7rUCFbdA1cTcSLsxFxM9LfQ/CltYpxSwUkqBSYIDZHajUO86c6ZHLC2+mO/6PefjSGsUEuAJOHAymwcgXVJ0TzM0EbCApZWGSpSYVxQsC2gPSmPCtA12R4CqHD7VSppzKlpvtSCchJi5gJv41fNdkeAoIW2CIRmkDMZIiQMi+dN4VaAsqT0qlQQQb+somw+kVD3RwqTjmwothQBBUQQdDuLp1rDISZSAD3fH+dBjkvQ6tQacstRnzkoHaWq6JgdrTw977eKcAEId1m+KB4QAT6w3RbS/jU47KdcHbayhbpCVNBUyo5ZJOogXA4+Fcd8m1HTzcTEjoQQIESBMW8KBjAIRkzrU+lV56/NCZmcwI1iTS9s4lBZQAHFpCiknpMh7Khdydb1MwewYVLnQrEXAZSmbzzI1vpTuN2eEhCWAholZM5AROU3yiBNtfCgqMEoE5VB1tN1WxJWSSTKSCdLK+B76mvttGxdxAkkx0sGTbnaNIHOkOeTq1TKmLzJ6BOb4z4zpXFeTqyDfDgk3PQgkwpR4nikxx1PvBeRkbnSP7wgDpTooQIE9xp0bMT7WLPi4sg+Mmm/kFcCPN8ydCWQezOQyTIgRz4661Lw+FxIIzPIIm46OLcgc330ELFFpS3C4XEmRYEJtlTqCec0ylrDW6x3u6wX9873vmrhODbWtwrSlRChcgH1EUsbIYH6tH8I/6KBnZmKAaSAlZF4MTIkxeb1JcxljuOaez/mjZoAbAFgJA+Jp9w2PgaDJbIxCwQW0pVYwOlXpO91ZJvM30mNK0jGMVlGdtQVAkASAeMExIrK4J10SpIWCII6oSRbsq6KSmO+bm5q3wu3lgBKmlqIsVFKkzeM0BuL6wOdBOwOK6lG4vsJ4dw4zXW8QA0AlLhSEwCd6RFjmJv409s/0Lc+wn8IpxSAlBAgAJIA5WoIiMSCyAUuAZACYiBluZm1cxmLHRKhK4ym8d3jUrDpBaSDoUifhSccAGVAaBJA+FAzi8Qk5c6XBvpKbRKgZSNb+FDuL6xG4vRXq+HfU1xCVagGDInmND40y8esb8F/0oGVYlPSA5V5gkwI4EiTHiBWP8t2C48lQSsBLYkyERKl6knurdltObNAkCJ4xymqHbYBeIMEZE/icqDuEZsT9vd4uaWnV09DXMxE+Xo8/RssnTOTb9YmbzHrePwq92IhTacuR2yyqzwbsQjXUq0/vU5GzWgZDaAR9FP8AapLGzVulRSUQFCQoTwSZFtf+xVXt1NMX+qZ4eLVb2Wzo56WmqqZ4dcx/kEMuqUtJPTAKJmMVMCTECd6Z08KmOMsyAXcQIAjrY5qnXUwTPdTCPJhzVXQTBiEWuZgyNIzCRe9OL8n3SIPQqMGCU6SRNiDPrHxiuiSEhTLUR0j4GphzWJk69xJ8PGhlppMQ4/qP1pMnvGbeJ0phHkwTlzBki+YBPPMd0kc1aG2tq6rybWkpyFrhKlIAV39kc9P60C28O1oHsTaP15t/u8KnYbEgKSEpcKQ3AMTIBABmb6UzhfJxvKOkSjPxyhMWO7EpnQCpCMCEuBKVrACIABAAEi2lAyytKGVhJecBCiCo54toDyq2a7I8BVJg9kqbZcCiEkhR6swDY3IIsavGuyPAUEHbDaVBAUQkFREmLbi7340xhsMwkmVtqmbHJxJP9Y8AKlbSZz5EyRKiJSYI3F6HhTjGDyknMpUzYxFyVf1jwAoMrnGZUZgkKXGUYcpVvKNis6cOHhxPVzmCZVEJGZIw0TAlUKHObSdONiZRw7pzZQ/AUuMrjaQZd4SCdFKN+CY4ipuH2UpwJWtb7ZBG6XEGQm18oje1P9KBkbLb/wDcDjFmbXB4JvpF6d2gwyrIlK20mTvDo57ChT3yBf07+sxnEag+zPA/xHuhT+zzlaQXFyFK37Zjur7o4/dQQU7KbknzkGeEMwNI0T3e+TSvkxoqk4hJA0ADSRqk8BeyYv7RqWNhG8vvGRHaFrzNk9330K2GSSS893QoADXQRyPGgawOBZbKpdQuY7WS0Tp7onwqZ+j/ALn/AGUyjYZBnp3tZjMI1mIjSLeHferPLQZ5zAsrW4Q6hAzAQMkdhF/H+1JTsZq36QPii/j/AIipzmzOkW4c607wEJMDsIPx76Snyd0656309fG16DuzksBtIJaJEiTkkwTc0+55vB9DofYp3ZjcNJGsSJOpgkXqQ4mx8DQZPZ2ICYzJzJiwjDkEGIOaQrjYchV6w5h1JBKWkkgHKejkdxgkTWe2dtIohcFQ0HWrKb67hRYzPGBFq0OC2whxOhzCMyUpWvKTwkJvxvQNYIMdEj0M5E+xyFLCGEtwS0ohMSckmBrUrZ6ZZb+on8IpQYyN5ZJhMSbkwNSedBBbQwWgJaBKAJ3JFta5jE4cNKHUk5T7HKpzTWZpI0lAEjW4pOMahlQ1hMSdTAoGHmsOoC7Ygg2yCYMwe46Gm3fN+kR6HRXsd1WD+GCwAZEEG1tDMeFIdHWN+C/6UEYtYfMFZmrAjLuZTJBkjna3iar8YGOlMdF2E+x7TlXisMCsLk2BEcLwfjb+dVuOHXH6ifxOVR7/ADjQ1z9PeG213lU1hmwqS4gj2Ybj+U/fUZ5xAcOWIkDcyEXA1BQrlr/02TOCyqzZ1nuJGX4RSk7NW6peVZRwsYN0pvoa5rk/c52uxnPZn4+jdejsqo4gAASokwew1I4Qepgdofw+NI88FsuY5gneCWyEhIMyFNHUmTxkCr1OwnQpJ6ZVgBBUYVBBvbXn40ObCdI9MvSJzmT93jX0FEUBxaRlhSoyp9RCpnLeS1rvXniD4Gzw+2GwmCyk5RcqABMAfQuT/epR2E9A/SFzBvPE8Yj4eGtWqUOD9n/uoKE7eb/9umb2jlPHJF4+8VLK0dJ2cN2T645j6FWeVz93/uphSHC76nYPtcxQUuz3kllebolGFDrMqFC2lm97xrUNdkeAqqTgnW23JcC5Se1wsdCAPv5VatdkeAoIe1UKOTJ2sxi5AnIvUgExSWMO4VHMVBN4hV9TH+2PfNK2rh8+ROkqMGAqDkXeFAiuYfZKQTmCFC9ujSIkk9/Ax7qCh+U3EFSEqQs5lwOmKSAFL7QIibf441JYxT7pIbKZSYVLi4g5SkjdGozfAe+vfwt1gJcEqcSMuEbWBK1CQuLgd9TMFs9SzkhSBJOY4VpFgEyJHEqKjIHPlQT0t4jMJG6SAYdMgTcwUwYFL2phXBk6JRKsxjOox2FchNNM+TywoFTqVARKegbAMTyFpkX7qXtjAIhGVISZUZS2hRshdoUINA0nzqbtwJH665BMW3eAk8P6UnJjAeykj/WUOJ13eWXTv7hVYlpzMIDhsAZwzOWRmJmOO6Rb2k35vrwyiJAcE8BhWzFpFjp2hfjlNBoW8IYErWDFwFSJ48KV5n9Nf8VZpLSwAMrpINycI1cbtjfuVeePcKcZwDhgSvQXOFaQLkDUixEyR3GgnOMvBbnRkkZhcrMzkRy4RFIQ1i7Tl799X3Utexc63CgpQMwEdGk+ogkz/wB0pKfJxVutH2SL+P8AigmbNwpLSZWsG8wq0yZi3OpC8HY77mntf4qPszZzfRJlCCRIJyJvBN9KkObPbg9WjQ+qn+1BldmFv9bHZSDDSwszETKIyxA760eC2c2EhTZUkKANt2Qb3EA8eNZbp2wi7mTswMiJTxgbhKh4zw8Kv8Bs8pBJQHAqCnMGhA7sqRPO9BLwGE6pvfX2E+t3Dup13Cbp316H1v8AFM7PwDZZb6tE5E+qn2R3UsbMQluClCiEwVFCQSQNSAIk91AhvCnogUqWVZBAKrTFvvrmMwh6FUrXOUzvd1Ka2cgtCEIBKBByJMEjXSuY7Z7YaVuInKfUTy8KBx/CKtkWrtDNKj2eMQNaQ7hOsRvr0V63h3U4/stCgISlMEGyE3AMkGRodKbdwDfSI6tGivVT3d1As4RWcQtWSDO8c0yIi0RGafdVfjMN1p3l9hPH6TlWR2YjMDlREERkTckiDpwg/GsP5dYQDEIyQjqxokX3lVU7zb6TSVU5xw94R9Tq40lub1UZx8/2u2mnM29ITzCyT8Mv9aQrFKaUoBabnRbpQTCQbbp4T8ONYQYZXt3+qmPh/wB0q72K2jo1hcTmNyy04SAlJjfNp001iqDZdPFGr50VRPZnqiEPS73RrLnRU048eP6hoRtdcT0jRATKuvIgz3JNoKfjXflhU+kbIOnXKSeR1TpmCr93fNVqUN6CARYforA+koTpdQF+730rzhsKuFEXEeasDiBrrGpn312q0XLPnKkpUAkhQmOmVxIy3CSDuk/Dvs+61iJISAbqgl1QEDs+qbmqFK0gJCVmMtgMOxunsgGLADWOV9BSk4pEgBSzPPDs8ZEm4gAlJjkO+g0GGYeK9/dTe6XCo8I1SO/4CnThOt7bnYPrd47qzJeBVlzqHNXm7OXh3x6qr/Sqw2RiWFneykhJkuNttzvcEj4UE9tlwtL6XMkgK0czAiNdLeFWjXZHgKpG2GkNLDjjDhhUHK2kxFgQNT31dtdkeAoIm1cSG8izolRJkgQMi+JoZ2nnkJRMTMKTwJSePtAj3U/isOVZYIBSZuMwO6pMRI9qkJYWDIU3P+mfz0FZhvKFtO4coUFLsVoBssg6nnapB8oW4ndi1+kRG8JTeeIp5Gz1Di2TJMlozclXt8zS/M1c2vsjw09egiK8pmhElIkTdxAtGabnSONMbSxqHUtlSZbKyJzpjMAoag2gjXuqxOBV+6+yP564rArOXebASSY6MxcFPt8jQUebCKCYSmEjdyvJFgrXdXfeOvfUvBbSYZBSiBxI6VKjYASZUToBfwqyGCV+6+yP5+4fCjzJXNr7M/noIzPlE2sgJyqJMABxBJ179La1O84X+zP8Sf700nBKFx0QP+kfz07kc9tH8Cv+SgrvlgNrcC0wcwMZkzGRA591dT5TtmO/S4v4VJ+T1SoktmTN2yYgBPt93310bPP7r7I/noEbOxSi2khskGSDmTcEkjjT7j64PVnT2k/3pLGGcSkJC0QJ/VniZ9ullpz20fwK/wCSgzuz0odASk4kHKDHSZQPDhrcVZs7OKXErh8lIywp4KBHeCb8/GmW/JpYiMQ4IAFiuBwtv2n/AOoqbg9nuNz1ueY7YUqI5b9qAwGIUGkdWewn1k+yO+nDi1KQSGzBTIOZOhHjXWcK4lITnQQAB6M8BH7Su+buRAUgCIs2bcPboE4V9eRPVnsj1k8h30jHvr6NfVnsn1k/3p5thxKQM6LADsHh/wDOkv4ZxSSkrRcR6M/8lAPY8ojMgiSEjeTqowBrzNNuvr6RHVnRXrJ7u+ny257SP4Ff8lIVhnCoKzotP6s8Y/ed1AHHHME9GcxBMZk6CAePeKxHl1iofRmGXqxqR7SuM1uuhcmcyJ/0z/yVTba8lDiVhanUghOWzc8SeK++oWus1XrM0Uxmf2r9ysVajT1W6YzM49PF535+nmLX7Q/vVzsVwFBOVokrMFbxb4IgDKRIzD7qu/8A07H7YfZf/wB1Mwnkk40nKjEADMVHqQZMJHFX0fvNVu36G5Yvc+qnEY81Rte23dNf59VOIxPjlXreIRdDQTlABDzhCgDmAzA8YVeSRXUkheYNtylMiXXElJKCq4J7PbuRw56XHyC/InEggRYsIgxrxtItbnSsLsR5KpW+lwEQQphIm0XIV8fAcqv3Ts9nJhKUYfWwGJWZgAH1rx0YtfQzVkH8MoDNEjKLYgC5uADnEiVQP8Wvhg1DQt/Zn89c8xV+6+yP56Ct2c2yVZmkEkQbOzqLEgq5cTU8vr6X0Z7B9ZPMd9OowyxoWx4NkaaevXDhnM2bOjSPRq5z+0oK/COIDK+hSVJhX60LAtpdRjwq5a7I8BUTzFWVSUltIVMw2Rrae3rU1KYAFAjEPZElUExwGtVy/KNsCcrpvHo1azAFxxNqtaKCrVt4X6tywB7MHetoTr/nka6nbgKc3RuagEZYUJEzE6WirOisiuZ20lRSOjdSVe0giPHlVjRRWAUUUUBRRRQFFFFAUUUUBRRRQFFFFAUUUUBRRRQFFFFAUUUUBRRRQFFFFAVX43a4aJBbdItBSjMCTwtx0qwooIDm1Y/VuHU9m1jGvM8O69ThXaKD/9k="/>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AutoShape 8" descr="data:image/jpeg;base64,/9j/4AAQSkZJRgABAQAAAQABAAD/2wCEAAkGBhQSERUUExQVFRUWGBgXFxgYFhgWFxgaFxsYFhcYGhYXHCYgGBslGRcYHy8gIycqLCwsGB8xNTAqNSYrLCkBCQoKDgwOGg8PGi8kHyQpNTU0MDU1NTU1LCksMS81NCksKTE1KiwsKSwsNCwpKiksLCwsKiwvLCktLSwsNCkpKf/AABEIALsBDQMBIgACEQEDEQH/xAAbAAABBQEBAAAAAAAAAAAAAAAAAgMEBQYBB//EAEkQAAEDAgMEBQcICQQBBAMAAAECAxEAIQQSMQUiQVETIzJhcQYUM0JSgZEVFmJyk6Gy0iRDU2OSscHR4XOi0/AHF1SC8TSj4v/EABsBAQACAwEBAAAAAAAAAAAAAAAEBQEDBgIH/8QALREBAAEDAgELBAMAAAAAAAAAAAECAxEEBTEGEhMhIjJBUWGxwXGBoeEUkdH/2gAMAwEAAhEDEQA/APb3HAkEkgAakmAPfTfniPbTx9YcBJ+AvTG2NlpxLDjK5CXElKoiYOsSCPurK/8ApNhYQAt6G5y3b1IAJPV30Fja1wQSD7pimeMjZedomM6Z5ZhPw94+NcTjEHRaTMaKHGQPvB+BrKYj/wAY4dbi19I8CtSlHeSbrS2k7y0FR9Ek3JMze9R8L/4iwrYASt6ErQsXbsWyspiG7XcVWebRjvfhht0OAiQQRzGlJGISZhQMWNxaNZ5VWbD8mm8Lh2cO2pzIzOWVQTJUTmyQFCVmxEacqrn/ACAaU4pYdeSVLUtWVaQCVLLhHZ7MkjLpqdSSfOIzxZaQYlJIAUmVCUiRccxzHfSyqsu5/wCP2ihtPSvgtIKEqCxmyqzzJy3MOETy8TLA/wDHSTmC8Q+oEqgZ/VWEpKVFWbP2dbeFgazinzYa5bgAJJAA1JsB4mupUCJFwdDWbY8hm0pcSXX1hxKknMucoWQTlEQnsgDkKjH/AMepBSE4jEpSBBAcvCUhKQkgQnS9ryeZlinzGtmu1R7I8k28O6HUrcWvKUErUFSDktpYDJYCBvHui8rzOPBkUUUVgFFFFAUUUUBRRRQFFFFAUUUUBRRRQFFFFAUUUUBRRRQFFFFBG2jhi42UpcU2TG+ntCCCYnmBHvqtf2I6pIHnbgIKySIBIWQYgHRJkDiAYm01P2sy0popeIDZKZlWUWUCkEyNVADvqlTsPBhxKg8ZAhI84MHITNs29BbMzPZUDxoLnZ2GW2kBx0ukCCogJJMkzCbaED3VMms875P4M5d/LCUpBS8UkpTlABhV+wnxi9Kb8kWFKzBx5QgW6ZZT6pB1uIAtMXPM0F8oSLH31QubDxMQMasaD0aDbjc3zRxnWrroglJEkDeJMxEySZ4a1Rt+TLG4UvPQkgo69REaQJOhQcvgfA0Dw2I9Cf0xyUpAJyo3iF55I0nRJ5pkcZF4Kz+H8n2IBQ+7l4ZXzl1M6GDvH+nMVdsYlK5yqSrKcpggwRBgxoYIt30DtFFFAUUUUBRRRQFFFFAU3iUFSFBKspIICuRIgH3a05SHWwpJSdCCD77UFMNkYjKU+dqk5YVkTIhJSbcZsq/rA8DFK+S8QQqcWZJtDaUhIzIUAADJslSZJ0X3X6jySw4SUgLg5f1i5BQCEFKplJAJEj3zRiPJRlZkl0EknddWm5m5ykTqde7kIBWF2fiEqJXis4M7vRpSBpGkmwGnfUjamEccSkNvFoiZISFTIIGvImar2fIlhPF0mxJLq5JAAJ1gTF4irZ3ApUgoMkEyferMfvoK9eyXy6FjEkI4thIgyIMKJkRqPvmmfkPE5ifPFQZhOQQJmIJVNjcTOl6v6KAooooCiiigKKKKAooooCiiighbVW0EAPAFJUIGUrkjeFkg6ZZnuqqcGBUnKWklImB0C4E6+pafvpfllhUuMoQqYLgmCQbJWRcd4rKtbDbSUmXCUqKhLilXOXWTcbot48zQX5wmzlEK6FNp/UuQdRcZYMSrXmatWttYdAgZgP8ASc4AAepyAHurEN7HQpQcOfNmzWWoJlKoG6DHAW8eZp3A7HbaUVIzyRBBWop/hJj/AOzQbRe32CCCVQbejc/LVWhvZ6VJIbAUDKT0Ts5gNezrA1qsqNjcOFgIVMKzAwYMFKuI0oLrzPZ37EcvRO2/2/8AYFTdn43CMJKWgUJJzEBp2JgCezyA+FZBOwWxxd1n0q50A1mRYAW4W0pK/J5smSt/T9u57jrrrfvNBu/nCz7Svs3Py0fOFn2lfZuflrJ4bDhCQkFRAm6lFSrkm6lXOtOUGnHlEyfWVa3o3e4+xyIrvzhZ9pX2bn5a892ngVrWSlGaLGHlNG4aMbouImfhU/ZwcCYWgJCYCesLiiLyVKIF9PvoNknyjYIkKV9m74exXT5RM+0r7Nz8tebObPczZ0NlW8VWxKmpiB2QCCbEXj4Gr5JJTKhBi4mYPETx8aDVjyiZInMqDf0bn5KPnCz7Svs3Py15v8nOBwOIaCrpUP0haATlAujKRpP3+JtcI68VdY2lIvcLzcRA0HCTp/KVBsk+UTJAIUq9x1bun8FdPlEz7Svs3Py15onZrkWZCkrF/wBJcRIJzA5YhKpCbjQWqXspOIQA2ppAbAN+mK1CxJ7QlW9bX1tbXD0AeUTPtK+zc/LXFeUbAElSo/03Py15hsjFNIXK1tpABKIxKlCYOfM2s7piTYaz77hW1WXErS26hSgk2ChOnLj7qDcfOBnmr7J38lc+cbExmVJ/ducP/hXlTcQRLW8pOVPni8pSd6QFGUqzZIt6x99ljWD5ulDiUA7whbi1puoZZcG8TcX4HuoPRPnCzzV9k7+SufONmYzKn/Td4z9DuPwryxlkOZUt9AteUk/pTxUCTcpUCSURk8STUzbiAnKNwJS2Ac7i2yEpUBZaO/KDPcPWNB6R84GeavsnfyVweUTJkZlW16t38led7KdwyCkh1vpSkIKQ+ViVEGEhauKoi06VPxezUPFQXmsRGVSkm4TxSe6g23zhZ9pX2bn5aPnCz7Svs3Py1g/m637b/H9e5YEkwIOl/uFWLLQSkJEkC1yVH3k3NBq/nCz7Svs3Py0fOFn2lfZuflrL0UGo+cLPtK+zc/LXPnGxMZlTr6Nz8tZioePKr5AknIRvGBHG/wAP+2oNmryiZFypX2bn5Ksga8m2K5ZaW0oyQpS4xBeKVEEAQUgp0Op4aV6w3oPAUFT5SsqU2gJ1C57JVO4u0Ag1UsbCeUSM6BE3LSwLEjivunwIrS4rtNfXP4F1JoMGnAPJkQSAVbyWFKBEqMz0g5aeFPsbOdUsJmB7SmFpT2c0yXPd4zyNTfkpwlRS00QpTly46DClqBkDQxypxjyYClkvNt5SD2XHidIGpAAgqoEfNl39q19mv/kqLj9gPIynOhdzZLap7KpgdJe1aTDbHbbKSkXSCE3JgHlJ5Wrm08IlwtpWJGY8SNEqIuKDKDBu3sueXm65O8E263vnwBNLRs54xYif3C7XIk9bbSffWgHkux7KjpqtZ0AHtdwqxw2GS2kJSIA0FBiV4V4RurM3/wDxl2vH7T3+ApbGAeUBYglQTCmVCJJ3j1thAn4c628URQYh3ZTyFrAIVcXS0siSlNpz24UhOEfMbivsV28esrZ4btOfXH4EU/FBksB5OPKbSekbEzYtqkXNj1lPL8mHoPWtfZr/AOStBs/0Y8VfiNPOaHwNBgmMM7lHcgH0SoOgAnpNTrTzGEcUsJnLJ7SmFBNuZ6XSnNk4rJlPRlYIASCuQZiYSW5mT/ICa0jLqCkFTJSogSOiUYPETlv40FFhPJt3okHpG+wk+jWeA5LpSPJ15SM3SNiUzBbWCLTB6yxrR7N9C39RH4RTz3ZV4H+VBkPmkrowollUIBjoComBoN/Wh/yRUltSgpgbp0ZKTB1Hb7hWswno0fVT/IUnaHol/VNBmH/JRaSCOhUSoCzBkTbMTn0FKd8mXc6B0jWiv1au795WtqO96RvwX/SgzfzadCwkKauCcwaUAIi3b4z91RsRsBwOEFbR3Um7aua/p1taqMd6Y/UT+JyqneNTc02kqu2pxMY94bLcRVViWYZ2csrIhAOuYsqAkRF89zYfCuqwbiVKlSTpOVsk6Ji3SA3n7jWiqox7cuKtJNoCikxlHJQBF+ROnOqDZd31Os1XR3J7PNnwjj1Nty3FNOYRSyu1wSY/VGBJIgnpe6fAjnTBcXMd+X0R1tb0veL6VNTmkbl0yBKs2gzgGVz2gke/lMtKw5BjIu+vWLywJHt8lEgd1q7VGIcCk6q4A2ZUdcvJ3hmv4GupbWZvEAm7J4AmB11zaPE1JeQSo7qzNxlWpOok2DojeJHhHhQ2yQZyLGvrqjWNA5F9aCE9nSSLmOIZVBsT+18B4nuqVhdmqWoHpWk7pspBBFxMjpaOgVM5F206xXvHpLdkfHxqfsndJuEkhUhaVrNilIOYruIAigrMNsrM2spWy3YggslBMA/vL+N63Leg8BWY2cspYcBOXtWWkucPVUF9mtO12R4CgYxXaa+ufwLqTUDauHz5E2uo3ImNxd4pLGyEhRKghQvbIkRJJ+4ED3UEnAdj3r/EqpFY13DKuAl0DO5GTDtLEJUuIMzfhPIe95GHUd3K8Lp3jhmeAGY+BP8AWKDWVHxHbb+sfwKrPYJk9MCpp3ITZKmWsu9MZiIIAtz4c6m7dwSQlGREKzGMjaFK7CuBt8fvoLyisrs/Zy1rIV0iLE7zDISIIAhQ105CQTVgfJ036zWIhpu0CCOzedaC6oqiHk2oAQ7fiS00Qbk6FNtYtyFdHk4qZ6UafsGe+T2fAe6gtML2nPrj8CKkVRq2IFrcykIGYCAhJ9RBnuN/upI8mDaXf/1ov4/4igtsB6MeKvxGnnND4Gq/ZuzW+iTKEEiQSUJkwSJ0qQvZzUHq0aewn+1BUYPydOVCg7Bypjq2yRx7RTm++rzDtFKQFKKyPWMSfgIrMbKwLiACWCsQIBW0UwYM9kGb6cIi9aBjAoKQVMoSSASMqTB5SBegXs70Tf1E/hFPPdk+B/lUHAbPbLKOrRORPqJ9kd1KGy0JbgpQohN1ZEyba6UEnCejR9VP8hSdoeiX9U1Hb2YgtABCASgQciTBI1pOM2c2GVbiJCTfKnl4UFlUd70iPBf9Kaf2UhUQlKYUCYQm4GoMjQ0h3Z7fSI6tGivVT3d1BYVUY30x+on8TlSzslvOFZUwARlypymSDJtMiI95quxuCb6Y7iOwn1R7TndVFyhx/Arz6e8NtrvFRUDEbMcdK8gQQCJC7CcqY9UyNdf6mus7LAVJKVD2ejQB8Ymo2JUhC1AAhWu622qwCfa0mY0PuvPLcm6aKdb2Zz2Z+G+93TyPJdYnq2uEHNc8yer+7vrrvk04pUlDV4J3tVEEnRseso8DIPCoZeACpUtUpIBDLBA1hYIN7DTvFLw538uZQCiveWyzCLEgyNACI5GeFfRkNPw2yHmjmbQgKymSCkSSbgdXoQlJv4c6k5cb9Dh645Cf1XOfh32jK2cggfpCBzIbZ3tY4d4+Arp2ekgDzhsG9w0zJuY1HAED3UF55sr9qv4N/kqOcOrpfSL7B4N8x9Cq0YJuY6dsm9sjPEAAkRoPgSa7gsMyhZC3G3CQTJS2IukQAkRFp95oFYDZi22XAZbsowkpUk21ui3hV412R4CqNthpDSwtbThhUHI2kxGltT31etdkeAoGMV2mvrn8DlSaiY50JU2SYGc/gcpXyg37X86AwI3Pev8AEqpEVAwGORk7XFfP2jUjz9HtfcaCRFR8T22/rH8CqPlBv2vuNR8Rj0Z2971jz9hVBYRRUf5Qb9offQNoN+1/OgkUVH+UG/aH30fKDftfcaAwvac+uPwIqRVfh9oNhTm9645+win/AJRb9r7j/ag7s/0Y8VfiNPOaHwNQcBj0ZBvcVcD7Rp5zHog73A8DQLwXo0fVT/IU/UDBbQb6NG8OynnyFP8An6Pa/nQc2d6Jv6ifwinnuyrwP8qhbPx6Oib3vUTz5CnXsejKd7geBoHcJ6NH1U/yFJ2h6Jf1TTWEx6OjRveqnnyFI2hj0dEve9U86CwqO96RvwX/AErh2g37Q++mHcejpEb3BXPuoLCqjHemP1E/icqd8ot+0Pvqn2jtVpLxlxI3E6mPWc51R8oKZq0FcRHl7w926opqzVOD1VWPeAWQUpIlPaUQNE8lCfCpHy0x+1R/EKhP4tSyosOkCQJQAq8CZ3gOXH48OU5NWq6dbmqJjsz8Nty7RXGKaokxh8aghY6NkpCc0BajoTrv3Fz/ACrisSktkZWQAZPWKIgkhVy5JNv6cKfaxL5mVvAJuDCJNgnKd+CeOkX7qc6V45d50cCTlB4m5Cpt3WsK+jo6V55hFFQyqJiDvgWRv26zhrbl4U2rGYIkEpJ0SN8cLj9ZHfXNml8rlbykAEGFJzA6ymEkRrqCdKvBiYt0jf2avzUFNiMTgrrU2b5pOYSbBStHJ0j41a4fH51JUhC1JLdjmRcSLyV0756f2jf2avzVHVjD0vpG+wfUVzH0qBrA4lvoV9AhZTCp30qgxpvOSnwq6a7I8BVGztJSmnJCWjCpCmze2oIXcd9XjXZHgKCFtkjKjMCU5jMQLZF8yKawr6As5ULKoVIztkwVnNbpPbn76k7RUmW8+XLnM5ojsL511GKZGi2x4KSNaDJOYgZlEtoBzuC+JyKutXqhesg6cRapbC2ig9KkJCjAy4lK5tlIkud8EC1SGsMDKhiW0gqcIBS2bqUqL6mJpzzXQedNEDhkZte8WgePfQMZsKIuqDp+kIiU6wrpZ4ib3p7EJaS02ChwNEqVJcTcFCzOcuT2Z41YMqYCUhSmVEcerEm0mBpMcK5isSyS2MzZAUbZkx2VRagqUKwmZUZiq89ek8U/veBy+FLUcLKhcFUT+kIBtmjR76SvjVuHMOJuyJ1uiul7D82vijhpQQ2NustpShNkpSI6xojKJTZRcv2SNZtUvC7XS4JbSVgROVTRiRImHLWrpew/Nr4o460trFsp7K2h4KSO7hQU+LcZLjnSoWFSPXQN3KngF3vNR0+Z2hKj7PWJPw371btPsKU4VKaO+IkpPqI507mw/wC5/wBlA3svEnok5W1lMWMt6SY9flUlzFKg9UvQ8W/z0zs/HNhsDOga+snme+nnNoNwesRofXT/AHoMvs5xXSdWGyvegTvfSBT0sc5MVpcPiXMoztqzccuTLPdLk1WYbDIgKGKUmQDGdBAsDAkSB3TVph8W2lISXkqI9YrTJ8YgUDez8Srom+rX2E8W+Q+nTr2JVlPVL0PFv89NbPx7fRN9YjsJ9ZPId9OvbQbynrEaH108vGgZTiOpAU2vLkvdGmW/r8q5isUSyqG1wU2Mt6RY9unMNjWujSCtHZAIKk8vGk47HNdEsBaOyfWTy8aDmMxI3c7axvpy7yBverEL1rruJV0iOrXori33fTp845ritv8AiT/emHce30iOsRor1k93fQCsUOlHVrz5TAzI7MiTGfnFZDy2wpdeCihQCWxJKkiJUrkvurbeetTOdufrJ/vVBtrHN9N20dhPrJ9pzvqDuEZsT9vd4r01GpjorkzET5dX5YNvZyTYEEmP1qJMzHr+PwrR7DwqW21pdlG9aSmACELuouAAym08qkh5jXM18UU25jTvFtQInVIbXcBJje0mw74PKqzbqY6fMZ4eLVb2nT6WrpbdUzPrOU1aGNyVAZezvtpFlZp9NfeRqeVDaGQlUOKIHa61JiL2h/6XDmByFRXcY4ADmGpA6tomNBKYsZkyNRyobxLgTCVAZQAB0bUGIA1HO/cB3V0KQk9EyDBcVIJSZdSCCLER0/DuqZhcahlMJcAC7glbSptEyp48E/dVWce5e/GZ6JvmZEEcZ4nh31e4V8ZEZiwSEgSpSQrTiAmB7rUCFbdA1cTcSLsxFxM9LfQ/CltYpxSwUkqBSYIDZHajUO86c6ZHLC2+mO/6PefjSGsUEuAJOHAymwcgXVJ0TzM0EbCApZWGSpSYVxQsC2gPSmPCtA12R4CqHD7VSppzKlpvtSCchJi5gJv41fNdkeAoIW2CIRmkDMZIiQMi+dN4VaAsqT0qlQQQb+somw+kVD3RwqTjmwothQBBUQQdDuLp1rDISZSAD3fH+dBjkvQ6tQacstRnzkoHaWq6JgdrTw977eKcAEId1m+KB4QAT6w3RbS/jU47KdcHbayhbpCVNBUyo5ZJOogXA4+Fcd8m1HTzcTEjoQQIESBMW8KBjAIRkzrU+lV56/NCZmcwI1iTS9s4lBZQAHFpCiknpMh7Khdydb1MwewYVLnQrEXAZSmbzzI1vpTuN2eEhCWAholZM5AROU3yiBNtfCgqMEoE5VB1tN1WxJWSSTKSCdLK+B76mvttGxdxAkkx0sGTbnaNIHOkOeTq1TKmLzJ6BOb4z4zpXFeTqyDfDgk3PQgkwpR4nikxx1PvBeRkbnSP7wgDpTooQIE9xp0bMT7WLPi4sg+Mmm/kFcCPN8ydCWQezOQyTIgRz4661Lw+FxIIzPIIm46OLcgc330ELFFpS3C4XEmRYEJtlTqCec0ylrDW6x3u6wX9873vmrhODbWtwrSlRChcgH1EUsbIYH6tH8I/6KBnZmKAaSAlZF4MTIkxeb1JcxljuOaez/mjZoAbAFgJA+Jp9w2PgaDJbIxCwQW0pVYwOlXpO91ZJvM30mNK0jGMVlGdtQVAkASAeMExIrK4J10SpIWCII6oSRbsq6KSmO+bm5q3wu3lgBKmlqIsVFKkzeM0BuL6wOdBOwOK6lG4vsJ4dw4zXW8QA0AlLhSEwCd6RFjmJv409s/0Lc+wn8IpxSAlBAgAJIA5WoIiMSCyAUuAZACYiBluZm1cxmLHRKhK4ym8d3jUrDpBaSDoUifhSccAGVAaBJA+FAzi8Qk5c6XBvpKbRKgZSNb+FDuL6xG4vRXq+HfU1xCVagGDInmND40y8esb8F/0oGVYlPSA5V5gkwI4EiTHiBWP8t2C48lQSsBLYkyERKl6knurdltObNAkCJ4xymqHbYBeIMEZE/icqDuEZsT9vd4uaWnV09DXMxE+Xo8/RssnTOTb9YmbzHrePwq92IhTacuR2yyqzwbsQjXUq0/vU5GzWgZDaAR9FP8AapLGzVulRSUQFCQoTwSZFtf+xVXt1NMX+qZ4eLVb2Wzo56WmqqZ4dcx/kEMuqUtJPTAKJmMVMCTECd6Z08KmOMsyAXcQIAjrY5qnXUwTPdTCPJhzVXQTBiEWuZgyNIzCRe9OL8n3SIPQqMGCU6SRNiDPrHxiuiSEhTLUR0j4GphzWJk69xJ8PGhlppMQ4/qP1pMnvGbeJ0phHkwTlzBki+YBPPMd0kc1aG2tq6rybWkpyFrhKlIAV39kc9P60C28O1oHsTaP15t/u8KnYbEgKSEpcKQ3AMTIBABmb6UzhfJxvKOkSjPxyhMWO7EpnQCpCMCEuBKVrACIABAAEi2lAyytKGVhJecBCiCo54toDyq2a7I8BVJg9kqbZcCiEkhR6swDY3IIsavGuyPAUEHbDaVBAUQkFREmLbi7340xhsMwkmVtqmbHJxJP9Y8AKlbSZz5EyRKiJSYI3F6HhTjGDyknMpUzYxFyVf1jwAoMrnGZUZgkKXGUYcpVvKNis6cOHhxPVzmCZVEJGZIw0TAlUKHObSdONiZRw7pzZQ/AUuMrjaQZd4SCdFKN+CY4ipuH2UpwJWtb7ZBG6XEGQm18oje1P9KBkbLb/wDcDjFmbXB4JvpF6d2gwyrIlK20mTvDo57ChT3yBf07+sxnEag+zPA/xHuhT+zzlaQXFyFK37Zjur7o4/dQQU7KbknzkGeEMwNI0T3e+TSvkxoqk4hJA0ADSRqk8BeyYv7RqWNhG8vvGRHaFrzNk9330K2GSSS893QoADXQRyPGgawOBZbKpdQuY7WS0Tp7onwqZ+j/ALn/AGUyjYZBnp3tZjMI1mIjSLeHferPLQZ5zAsrW4Q6hAzAQMkdhF/H+1JTsZq36QPii/j/AIipzmzOkW4c607wEJMDsIPx76Snyd0656309fG16DuzksBtIJaJEiTkkwTc0+55vB9DofYp3ZjcNJGsSJOpgkXqQ4mx8DQZPZ2ICYzJzJiwjDkEGIOaQrjYchV6w5h1JBKWkkgHKejkdxgkTWe2dtIohcFQ0HWrKb67hRYzPGBFq0OC2whxOhzCMyUpWvKTwkJvxvQNYIMdEj0M5E+xyFLCGEtwS0ohMSckmBrUrZ6ZZb+on8IpQYyN5ZJhMSbkwNSedBBbQwWgJaBKAJ3JFta5jE4cNKHUk5T7HKpzTWZpI0lAEjW4pOMahlQ1hMSdTAoGHmsOoC7Ygg2yCYMwe46Gm3fN+kR6HRXsd1WD+GCwAZEEG1tDMeFIdHWN+C/6UEYtYfMFZmrAjLuZTJBkjna3iar8YGOlMdF2E+x7TlXisMCsLk2BEcLwfjb+dVuOHXH6ifxOVR7/ADjQ1z9PeG213lU1hmwqS4gj2Ybj+U/fUZ5xAcOWIkDcyEXA1BQrlr/02TOCyqzZ1nuJGX4RSk7NW6peVZRwsYN0pvoa5rk/c52uxnPZn4+jdejsqo4gAASokwew1I4Qepgdofw+NI88FsuY5gneCWyEhIMyFNHUmTxkCr1OwnQpJ6ZVgBBUYVBBvbXn40ObCdI9MvSJzmT93jX0FEUBxaRlhSoyp9RCpnLeS1rvXniD4Gzw+2GwmCyk5RcqABMAfQuT/epR2E9A/SFzBvPE8Yj4eGtWqUOD9n/uoKE7eb/9umb2jlPHJF4+8VLK0dJ2cN2T645j6FWeVz93/uphSHC76nYPtcxQUuz3kllebolGFDrMqFC2lm97xrUNdkeAqqTgnW23JcC5Se1wsdCAPv5VatdkeAoIe1UKOTJ2sxi5AnIvUgExSWMO4VHMVBN4hV9TH+2PfNK2rh8+ROkqMGAqDkXeFAiuYfZKQTmCFC9ujSIkk9/Ax7qCh+U3EFSEqQs5lwOmKSAFL7QIibf441JYxT7pIbKZSYVLi4g5SkjdGozfAe+vfwt1gJcEqcSMuEbWBK1CQuLgd9TMFs9SzkhSBJOY4VpFgEyJHEqKjIHPlQT0t4jMJG6SAYdMgTcwUwYFL2phXBk6JRKsxjOox2FchNNM+TywoFTqVARKegbAMTyFpkX7qXtjAIhGVISZUZS2hRshdoUINA0nzqbtwJH665BMW3eAk8P6UnJjAeykj/WUOJ13eWXTv7hVYlpzMIDhsAZwzOWRmJmOO6Rb2k35vrwyiJAcE8BhWzFpFjp2hfjlNBoW8IYErWDFwFSJ48KV5n9Nf8VZpLSwAMrpINycI1cbtjfuVeePcKcZwDhgSvQXOFaQLkDUixEyR3GgnOMvBbnRkkZhcrMzkRy4RFIQ1i7Tl799X3Utexc63CgpQMwEdGk+ogkz/wB0pKfJxVutH2SL+P8AigmbNwpLSZWsG8wq0yZi3OpC8HY77mntf4qPszZzfRJlCCRIJyJvBN9KkObPbg9WjQ+qn+1BldmFv9bHZSDDSwszETKIyxA760eC2c2EhTZUkKANt2Qb3EA8eNZbp2wi7mTswMiJTxgbhKh4zw8Kv8Bs8pBJQHAqCnMGhA7sqRPO9BLwGE6pvfX2E+t3Dup13Cbp316H1v8AFM7PwDZZb6tE5E+qn2R3UsbMQluClCiEwVFCQSQNSAIk91AhvCnogUqWVZBAKrTFvvrmMwh6FUrXOUzvd1Ka2cgtCEIBKBByJMEjXSuY7Z7YaVuInKfUTy8KBx/CKtkWrtDNKj2eMQNaQ7hOsRvr0V63h3U4/stCgISlMEGyE3AMkGRodKbdwDfSI6tGivVT3d1As4RWcQtWSDO8c0yIi0RGafdVfjMN1p3l9hPH6TlWR2YjMDlREERkTckiDpwg/GsP5dYQDEIyQjqxokX3lVU7zb6TSVU5xw94R9Tq40lub1UZx8/2u2mnM29ITzCyT8Mv9aQrFKaUoBabnRbpQTCQbbp4T8ONYQYZXt3+qmPh/wB0q72K2jo1hcTmNyy04SAlJjfNp001iqDZdPFGr50VRPZnqiEPS73RrLnRU048eP6hoRtdcT0jRATKuvIgz3JNoKfjXflhU+kbIOnXKSeR1TpmCr93fNVqUN6CARYforA+koTpdQF+730rzhsKuFEXEeasDiBrrGpn312q0XLPnKkpUAkhQmOmVxIy3CSDuk/Dvs+61iJISAbqgl1QEDs+qbmqFK0gJCVmMtgMOxunsgGLADWOV9BSk4pEgBSzPPDs8ZEm4gAlJjkO+g0GGYeK9/dTe6XCo8I1SO/4CnThOt7bnYPrd47qzJeBVlzqHNXm7OXh3x6qr/Sqw2RiWFneykhJkuNttzvcEj4UE9tlwtL6XMkgK0czAiNdLeFWjXZHgKpG2GkNLDjjDhhUHK2kxFgQNT31dtdkeAoIm1cSG8izolRJkgQMi+JoZ2nnkJRMTMKTwJSePtAj3U/isOVZYIBSZuMwO6pMRI9qkJYWDIU3P+mfz0FZhvKFtO4coUFLsVoBssg6nnapB8oW4ndi1+kRG8JTeeIp5Gz1Di2TJMlozclXt8zS/M1c2vsjw09egiK8pmhElIkTdxAtGabnSONMbSxqHUtlSZbKyJzpjMAoag2gjXuqxOBV+6+yP564rArOXebASSY6MxcFPt8jQUebCKCYSmEjdyvJFgrXdXfeOvfUvBbSYZBSiBxI6VKjYASZUToBfwqyGCV+6+yP5+4fCjzJXNr7M/noIzPlE2sgJyqJMABxBJ179La1O84X+zP8Sf700nBKFx0QP+kfz07kc9tH8Cv+SgrvlgNrcC0wcwMZkzGRA591dT5TtmO/S4v4VJ+T1SoktmTN2yYgBPt93310bPP7r7I/noEbOxSi2khskGSDmTcEkjjT7j64PVnT2k/3pLGGcSkJC0QJ/VniZ9ullpz20fwK/wCSgzuz0odASk4kHKDHSZQPDhrcVZs7OKXErh8lIywp4KBHeCb8/GmW/JpYiMQ4IAFiuBwtv2n/AOoqbg9nuNz1ueY7YUqI5b9qAwGIUGkdWewn1k+yO+nDi1KQSGzBTIOZOhHjXWcK4lITnQQAB6M8BH7Su+buRAUgCIs2bcPboE4V9eRPVnsj1k8h30jHvr6NfVnsn1k/3p5thxKQM6LADsHh/wDOkv4ZxSSkrRcR6M/8lAPY8ojMgiSEjeTqowBrzNNuvr6RHVnRXrJ7u+ny257SP4Ff8lIVhnCoKzotP6s8Y/ed1AHHHME9GcxBMZk6CAePeKxHl1iofRmGXqxqR7SuM1uuhcmcyJ/0z/yVTba8lDiVhanUghOWzc8SeK++oWus1XrM0Uxmf2r9ysVajT1W6YzM49PF535+nmLX7Q/vVzsVwFBOVokrMFbxb4IgDKRIzD7qu/8A07H7YfZf/wB1Mwnkk40nKjEADMVHqQZMJHFX0fvNVu36G5Yvc+qnEY81Rte23dNf59VOIxPjlXreIRdDQTlABDzhCgDmAzA8YVeSRXUkheYNtylMiXXElJKCq4J7PbuRw56XHyC/InEggRYsIgxrxtItbnSsLsR5KpW+lwEQQphIm0XIV8fAcqv3Ts9nJhKUYfWwGJWZgAH1rx0YtfQzVkH8MoDNEjKLYgC5uADnEiVQP8Wvhg1DQt/Zn89c8xV+6+yP56Ct2c2yVZmkEkQbOzqLEgq5cTU8vr6X0Z7B9ZPMd9OowyxoWx4NkaaevXDhnM2bOjSPRq5z+0oK/COIDK+hSVJhX60LAtpdRjwq5a7I8BUTzFWVSUltIVMw2Rrae3rU1KYAFAjEPZElUExwGtVy/KNsCcrpvHo1azAFxxNqtaKCrVt4X6tywB7MHetoTr/nka6nbgKc3RuagEZYUJEzE6WirOisiuZ20lRSOjdSVe0giPHlVjRRWAUUUUBRRRQFFFFAUUUUBRRRQFFFFAUUUUBRRRQFFFFAUUUUBRRRQFFFFAVX43a4aJBbdItBSjMCTwtx0qwooIDm1Y/VuHU9m1jGvM8O69ThXaKD/9k="/>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AutoShape 10" descr="data:image/jpeg;base64,/9j/4AAQSkZJRgABAQAAAQABAAD/2wCEAAkGBhQSERUUExQVFRUWGBgXFxgYFhgWFxgaFxsYFhcYGhYXHCYgGBslGRcYHy8gIycqLCwsGB8xNTAqNSYrLCkBCQoKDgwOGg8PGi8kHyQpNTU0MDU1NTU1LCksMS81NCksKTE1KiwsKSwsNCwpKiksLCwsKiwvLCktLSwsNCkpKf/AABEIALsBDQMBIgACEQEDEQH/xAAbAAABBQEBAAAAAAAAAAAAAAAAAgMEBQYBB//EAEkQAAEDAgMEBQcICQQBBAMAAAECAxEAIQQSMQUiQVETIzJhcQYUM0JSgZEVFmJyk6Gy0iRDU2OSscHR4XOi0/AHF1SC8TSj4v/EABsBAQACAwEBAAAAAAAAAAAAAAAEBQEDBgIH/8QALREBAAEDAgELBAMAAAAAAAAAAAECAxEEBTEGEhMhIjJBUWGxwXGBoeEUkdH/2gAMAwEAAhEDEQA/APb3HAkEkgAakmAPfTfniPbTx9YcBJ+AvTG2NlpxLDjK5CXElKoiYOsSCPurK/8ApNhYQAt6G5y3b1IAJPV30Fja1wQSD7pimeMjZedomM6Z5ZhPw94+NcTjEHRaTMaKHGQPvB+BrKYj/wAY4dbi19I8CtSlHeSbrS2k7y0FR9Ek3JMze9R8L/4iwrYASt6ErQsXbsWyspiG7XcVWebRjvfhht0OAiQQRzGlJGISZhQMWNxaNZ5VWbD8mm8Lh2cO2pzIzOWVQTJUTmyQFCVmxEacqrn/ACAaU4pYdeSVLUtWVaQCVLLhHZ7MkjLpqdSSfOIzxZaQYlJIAUmVCUiRccxzHfSyqsu5/wCP2ihtPSvgtIKEqCxmyqzzJy3MOETy8TLA/wDHSTmC8Q+oEqgZ/VWEpKVFWbP2dbeFgazinzYa5bgAJJAA1JsB4mupUCJFwdDWbY8hm0pcSXX1hxKknMucoWQTlEQnsgDkKjH/AMepBSE4jEpSBBAcvCUhKQkgQnS9ryeZlinzGtmu1R7I8k28O6HUrcWvKUErUFSDktpYDJYCBvHui8rzOPBkUUUVgFFFFAUUUUBRRRQFFFFAUUUUBRRRQFFFFAUUUUBRRRQFFFFBG2jhi42UpcU2TG+ntCCCYnmBHvqtf2I6pIHnbgIKySIBIWQYgHRJkDiAYm01P2sy0popeIDZKZlWUWUCkEyNVADvqlTsPBhxKg8ZAhI84MHITNs29BbMzPZUDxoLnZ2GW2kBx0ukCCogJJMkzCbaED3VMms875P4M5d/LCUpBS8UkpTlABhV+wnxi9Kb8kWFKzBx5QgW6ZZT6pB1uIAtMXPM0F8oSLH31QubDxMQMasaD0aDbjc3zRxnWrroglJEkDeJMxEySZ4a1Rt+TLG4UvPQkgo69REaQJOhQcvgfA0Dw2I9Cf0xyUpAJyo3iF55I0nRJ5pkcZF4Kz+H8n2IBQ+7l4ZXzl1M6GDvH+nMVdsYlK5yqSrKcpggwRBgxoYIt30DtFFFAUUUUBRRRQFFFFAU3iUFSFBKspIICuRIgH3a05SHWwpJSdCCD77UFMNkYjKU+dqk5YVkTIhJSbcZsq/rA8DFK+S8QQqcWZJtDaUhIzIUAADJslSZJ0X3X6jySw4SUgLg5f1i5BQCEFKplJAJEj3zRiPJRlZkl0EknddWm5m5ykTqde7kIBWF2fiEqJXis4M7vRpSBpGkmwGnfUjamEccSkNvFoiZISFTIIGvImar2fIlhPF0mxJLq5JAAJ1gTF4irZ3ApUgoMkEyferMfvoK9eyXy6FjEkI4thIgyIMKJkRqPvmmfkPE5ifPFQZhOQQJmIJVNjcTOl6v6KAooooCiiigKKKKAooooCiiighbVW0EAPAFJUIGUrkjeFkg6ZZnuqqcGBUnKWklImB0C4E6+pafvpfllhUuMoQqYLgmCQbJWRcd4rKtbDbSUmXCUqKhLilXOXWTcbot48zQX5wmzlEK6FNp/UuQdRcZYMSrXmatWttYdAgZgP8ASc4AAepyAHurEN7HQpQcOfNmzWWoJlKoG6DHAW8eZp3A7HbaUVIzyRBBWop/hJj/AOzQbRe32CCCVQbejc/LVWhvZ6VJIbAUDKT0Ts5gNezrA1qsqNjcOFgIVMKzAwYMFKuI0oLrzPZ37EcvRO2/2/8AYFTdn43CMJKWgUJJzEBp2JgCezyA+FZBOwWxxd1n0q50A1mRYAW4W0pK/J5smSt/T9u57jrrrfvNBu/nCz7Svs3Py0fOFn2lfZuflrJ4bDhCQkFRAm6lFSrkm6lXOtOUGnHlEyfWVa3o3e4+xyIrvzhZ9pX2bn5a892ngVrWSlGaLGHlNG4aMbouImfhU/ZwcCYWgJCYCesLiiLyVKIF9PvoNknyjYIkKV9m74exXT5RM+0r7Nz8tebObPczZ0NlW8VWxKmpiB2QCCbEXj4Gr5JJTKhBi4mYPETx8aDVjyiZInMqDf0bn5KPnCz7Svs3Py15v8nOBwOIaCrpUP0haATlAujKRpP3+JtcI68VdY2lIvcLzcRA0HCTp/KVBsk+UTJAIUq9x1bun8FdPlEz7Svs3Py15onZrkWZCkrF/wBJcRIJzA5YhKpCbjQWqXspOIQA2ppAbAN+mK1CxJ7QlW9bX1tbXD0AeUTPtK+zc/LXFeUbAElSo/03Py15hsjFNIXK1tpABKIxKlCYOfM2s7piTYaz77hW1WXErS26hSgk2ChOnLj7qDcfOBnmr7J38lc+cbExmVJ/ducP/hXlTcQRLW8pOVPni8pSd6QFGUqzZIt6x99ljWD5ulDiUA7whbi1puoZZcG8TcX4HuoPRPnCzzV9k7+SufONmYzKn/Td4z9DuPwryxlkOZUt9AteUk/pTxUCTcpUCSURk8STUzbiAnKNwJS2Ac7i2yEpUBZaO/KDPcPWNB6R84GeavsnfyVweUTJkZlW16t38led7KdwyCkh1vpSkIKQ+ViVEGEhauKoi06VPxezUPFQXmsRGVSkm4TxSe6g23zhZ9pX2bn5aPnCz7Svs3Py1g/m637b/H9e5YEkwIOl/uFWLLQSkJEkC1yVH3k3NBq/nCz7Svs3Py0fOFn2lfZuflrL0UGo+cLPtK+zc/LXPnGxMZlTr6Nz8tZioePKr5AknIRvGBHG/wAP+2oNmryiZFypX2bn5Ksga8m2K5ZaW0oyQpS4xBeKVEEAQUgp0Op4aV6w3oPAUFT5SsqU2gJ1C57JVO4u0Ag1UsbCeUSM6BE3LSwLEjivunwIrS4rtNfXP4F1JoMGnAPJkQSAVbyWFKBEqMz0g5aeFPsbOdUsJmB7SmFpT2c0yXPd4zyNTfkpwlRS00QpTly46DClqBkDQxypxjyYClkvNt5SD2XHidIGpAAgqoEfNl39q19mv/kqLj9gPIynOhdzZLap7KpgdJe1aTDbHbbKSkXSCE3JgHlJ5Wrm08IlwtpWJGY8SNEqIuKDKDBu3sueXm65O8E263vnwBNLRs54xYif3C7XIk9bbSffWgHkux7KjpqtZ0AHtdwqxw2GS2kJSIA0FBiV4V4RurM3/wDxl2vH7T3+ApbGAeUBYglQTCmVCJJ3j1thAn4c628URQYh3ZTyFrAIVcXS0siSlNpz24UhOEfMbivsV28esrZ4btOfXH4EU/FBksB5OPKbSekbEzYtqkXNj1lPL8mHoPWtfZr/AOStBs/0Y8VfiNPOaHwNBgmMM7lHcgH0SoOgAnpNTrTzGEcUsJnLJ7SmFBNuZ6XSnNk4rJlPRlYIASCuQZiYSW5mT/ICa0jLqCkFTJSogSOiUYPETlv40FFhPJt3okHpG+wk+jWeA5LpSPJ15SM3SNiUzBbWCLTB6yxrR7N9C39RH4RTz3ZV4H+VBkPmkrowollUIBjoComBoN/Wh/yRUltSgpgbp0ZKTB1Hb7hWswno0fVT/IUnaHol/VNBmH/JRaSCOhUSoCzBkTbMTn0FKd8mXc6B0jWiv1au795WtqO96RvwX/SgzfzadCwkKauCcwaUAIi3b4z91RsRsBwOEFbR3Um7aua/p1taqMd6Y/UT+JyqneNTc02kqu2pxMY94bLcRVViWYZ2csrIhAOuYsqAkRF89zYfCuqwbiVKlSTpOVsk6Ji3SA3n7jWiqox7cuKtJNoCikxlHJQBF+ROnOqDZd31Os1XR3J7PNnwjj1Nty3FNOYRSyu1wSY/VGBJIgnpe6fAjnTBcXMd+X0R1tb0veL6VNTmkbl0yBKs2gzgGVz2gke/lMtKw5BjIu+vWLywJHt8lEgd1q7VGIcCk6q4A2ZUdcvJ3hmv4GupbWZvEAm7J4AmB11zaPE1JeQSo7qzNxlWpOok2DojeJHhHhQ2yQZyLGvrqjWNA5F9aCE9nSSLmOIZVBsT+18B4nuqVhdmqWoHpWk7pspBBFxMjpaOgVM5F206xXvHpLdkfHxqfsndJuEkhUhaVrNilIOYruIAigrMNsrM2spWy3YggslBMA/vL+N63Leg8BWY2cspYcBOXtWWkucPVUF9mtO12R4CgYxXaa+ufwLqTUDauHz5E2uo3ImNxd4pLGyEhRKghQvbIkRJJ+4ED3UEnAdj3r/EqpFY13DKuAl0DO5GTDtLEJUuIMzfhPIe95GHUd3K8Lp3jhmeAGY+BP8AWKDWVHxHbb+sfwKrPYJk9MCpp3ITZKmWsu9MZiIIAtz4c6m7dwSQlGREKzGMjaFK7CuBt8fvoLyisrs/Zy1rIV0iLE7zDISIIAhQ105CQTVgfJ036zWIhpu0CCOzedaC6oqiHk2oAQ7fiS00Qbk6FNtYtyFdHk4qZ6UafsGe+T2fAe6gtML2nPrj8CKkVRq2IFrcykIGYCAhJ9RBnuN/upI8mDaXf/1ov4/4igtsB6MeKvxGnnND4Gq/ZuzW+iTKEEiQSUJkwSJ0qQvZzUHq0aewn+1BUYPydOVCg7Bypjq2yRx7RTm++rzDtFKQFKKyPWMSfgIrMbKwLiACWCsQIBW0UwYM9kGb6cIi9aBjAoKQVMoSSASMqTB5SBegXs70Tf1E/hFPPdk+B/lUHAbPbLKOrRORPqJ9kd1KGy0JbgpQohN1ZEyba6UEnCejR9VP8hSdoeiX9U1Hb2YgtABCASgQciTBI1pOM2c2GVbiJCTfKnl4UFlUd70iPBf9Kaf2UhUQlKYUCYQm4GoMjQ0h3Z7fSI6tGivVT3d1BYVUY30x+on8TlSzslvOFZUwARlypymSDJtMiI95quxuCb6Y7iOwn1R7TndVFyhx/Arz6e8NtrvFRUDEbMcdK8gQQCJC7CcqY9UyNdf6mus7LAVJKVD2ejQB8Ymo2JUhC1AAhWu622qwCfa0mY0PuvPLcm6aKdb2Zz2Z+G+93TyPJdYnq2uEHNc8yer+7vrrvk04pUlDV4J3tVEEnRseso8DIPCoZeACpUtUpIBDLBA1hYIN7DTvFLw538uZQCiveWyzCLEgyNACI5GeFfRkNPw2yHmjmbQgKymSCkSSbgdXoQlJv4c6k5cb9Dh645Cf1XOfh32jK2cggfpCBzIbZ3tY4d4+Arp2ekgDzhsG9w0zJuY1HAED3UF55sr9qv4N/kqOcOrpfSL7B4N8x9Cq0YJuY6dsm9sjPEAAkRoPgSa7gsMyhZC3G3CQTJS2IukQAkRFp95oFYDZi22XAZbsowkpUk21ui3hV412R4CqNthpDSwtbThhUHI2kxGltT31etdkeAoGMV2mvrn8DlSaiY50JU2SYGc/gcpXyg37X86AwI3Pev8AEqpEVAwGORk7XFfP2jUjz9HtfcaCRFR8T22/rH8CqPlBv2vuNR8Rj0Z2971jz9hVBYRRUf5Qb9offQNoN+1/OgkUVH+UG/aH30fKDftfcaAwvac+uPwIqRVfh9oNhTm9645+win/AJRb9r7j/ag7s/0Y8VfiNPOaHwNQcBj0ZBvcVcD7Rp5zHog73A8DQLwXo0fVT/IU/UDBbQb6NG8OynnyFP8An6Pa/nQc2d6Jv6ifwinnuyrwP8qhbPx6Oib3vUTz5CnXsejKd7geBoHcJ6NH1U/yFJ2h6Jf1TTWEx6OjRveqnnyFI2hj0dEve9U86CwqO96RvwX/AErh2g37Q++mHcejpEb3BXPuoLCqjHemP1E/icqd8ot+0Pvqn2jtVpLxlxI3E6mPWc51R8oKZq0FcRHl7w926opqzVOD1VWPeAWQUpIlPaUQNE8lCfCpHy0x+1R/EKhP4tSyosOkCQJQAq8CZ3gOXH48OU5NWq6dbmqJjsz8Nty7RXGKaokxh8aghY6NkpCc0BajoTrv3Fz/ACrisSktkZWQAZPWKIgkhVy5JNv6cKfaxL5mVvAJuDCJNgnKd+CeOkX7qc6V45d50cCTlB4m5Cpt3WsK+jo6V55hFFQyqJiDvgWRv26zhrbl4U2rGYIkEpJ0SN8cLj9ZHfXNml8rlbykAEGFJzA6ymEkRrqCdKvBiYt0jf2avzUFNiMTgrrU2b5pOYSbBStHJ0j41a4fH51JUhC1JLdjmRcSLyV0756f2jf2avzVHVjD0vpG+wfUVzH0qBrA4lvoV9AhZTCp30qgxpvOSnwq6a7I8BVGztJSmnJCWjCpCmze2oIXcd9XjXZHgKCFtkjKjMCU5jMQLZF8yKawr6As5ULKoVIztkwVnNbpPbn76k7RUmW8+XLnM5ojsL511GKZGi2x4KSNaDJOYgZlEtoBzuC+JyKutXqhesg6cRapbC2ig9KkJCjAy4lK5tlIkud8EC1SGsMDKhiW0gqcIBS2bqUqL6mJpzzXQedNEDhkZte8WgePfQMZsKIuqDp+kIiU6wrpZ4ib3p7EJaS02ChwNEqVJcTcFCzOcuT2Z41YMqYCUhSmVEcerEm0mBpMcK5isSyS2MzZAUbZkx2VRagqUKwmZUZiq89ek8U/veBy+FLUcLKhcFUT+kIBtmjR76SvjVuHMOJuyJ1uiul7D82vijhpQQ2NustpShNkpSI6xojKJTZRcv2SNZtUvC7XS4JbSVgROVTRiRImHLWrpew/Nr4o460trFsp7K2h4KSO7hQU+LcZLjnSoWFSPXQN3KngF3vNR0+Z2hKj7PWJPw371btPsKU4VKaO+IkpPqI507mw/wC5/wBlA3svEnok5W1lMWMt6SY9flUlzFKg9UvQ8W/z0zs/HNhsDOga+snme+nnNoNwesRofXT/AHoMvs5xXSdWGyvegTvfSBT0sc5MVpcPiXMoztqzccuTLPdLk1WYbDIgKGKUmQDGdBAsDAkSB3TVph8W2lISXkqI9YrTJ8YgUDez8Srom+rX2E8W+Q+nTr2JVlPVL0PFv89NbPx7fRN9YjsJ9ZPId9OvbQbynrEaH108vGgZTiOpAU2vLkvdGmW/r8q5isUSyqG1wU2Mt6RY9unMNjWujSCtHZAIKk8vGk47HNdEsBaOyfWTy8aDmMxI3c7axvpy7yBverEL1rruJV0iOrXori33fTp845ritv8AiT/emHce30iOsRor1k93fQCsUOlHVrz5TAzI7MiTGfnFZDy2wpdeCihQCWxJKkiJUrkvurbeetTOdufrJ/vVBtrHN9N20dhPrJ9pzvqDuEZsT9vd4r01GpjorkzET5dX5YNvZyTYEEmP1qJMzHr+PwrR7DwqW21pdlG9aSmACELuouAAym08qkh5jXM18UU25jTvFtQInVIbXcBJje0mw74PKqzbqY6fMZ4eLVb2nT6WrpbdUzPrOU1aGNyVAZezvtpFlZp9NfeRqeVDaGQlUOKIHa61JiL2h/6XDmByFRXcY4ADmGpA6tomNBKYsZkyNRyobxLgTCVAZQAB0bUGIA1HO/cB3V0KQk9EyDBcVIJSZdSCCLER0/DuqZhcahlMJcAC7glbSptEyp48E/dVWce5e/GZ6JvmZEEcZ4nh31e4V8ZEZiwSEgSpSQrTiAmB7rUCFbdA1cTcSLsxFxM9LfQ/CltYpxSwUkqBSYIDZHajUO86c6ZHLC2+mO/6PefjSGsUEuAJOHAymwcgXVJ0TzM0EbCApZWGSpSYVxQsC2gPSmPCtA12R4CqHD7VSppzKlpvtSCchJi5gJv41fNdkeAoIW2CIRmkDMZIiQMi+dN4VaAsqT0qlQQQb+somw+kVD3RwqTjmwothQBBUQQdDuLp1rDISZSAD3fH+dBjkvQ6tQacstRnzkoHaWq6JgdrTw977eKcAEId1m+KB4QAT6w3RbS/jU47KdcHbayhbpCVNBUyo5ZJOogXA4+Fcd8m1HTzcTEjoQQIESBMW8KBjAIRkzrU+lV56/NCZmcwI1iTS9s4lBZQAHFpCiknpMh7Khdydb1MwewYVLnQrEXAZSmbzzI1vpTuN2eEhCWAholZM5AROU3yiBNtfCgqMEoE5VB1tN1WxJWSSTKSCdLK+B76mvttGxdxAkkx0sGTbnaNIHOkOeTq1TKmLzJ6BOb4z4zpXFeTqyDfDgk3PQgkwpR4nikxx1PvBeRkbnSP7wgDpTooQIE9xp0bMT7WLPi4sg+Mmm/kFcCPN8ydCWQezOQyTIgRz4661Lw+FxIIzPIIm46OLcgc330ELFFpS3C4XEmRYEJtlTqCec0ylrDW6x3u6wX9873vmrhODbWtwrSlRChcgH1EUsbIYH6tH8I/6KBnZmKAaSAlZF4MTIkxeb1JcxljuOaez/mjZoAbAFgJA+Jp9w2PgaDJbIxCwQW0pVYwOlXpO91ZJvM30mNK0jGMVlGdtQVAkASAeMExIrK4J10SpIWCII6oSRbsq6KSmO+bm5q3wu3lgBKmlqIsVFKkzeM0BuL6wOdBOwOK6lG4vsJ4dw4zXW8QA0AlLhSEwCd6RFjmJv409s/0Lc+wn8IpxSAlBAgAJIA5WoIiMSCyAUuAZACYiBluZm1cxmLHRKhK4ym8d3jUrDpBaSDoUifhSccAGVAaBJA+FAzi8Qk5c6XBvpKbRKgZSNb+FDuL6xG4vRXq+HfU1xCVagGDInmND40y8esb8F/0oGVYlPSA5V5gkwI4EiTHiBWP8t2C48lQSsBLYkyERKl6knurdltObNAkCJ4xymqHbYBeIMEZE/icqDuEZsT9vd4uaWnV09DXMxE+Xo8/RssnTOTb9YmbzHrePwq92IhTacuR2yyqzwbsQjXUq0/vU5GzWgZDaAR9FP8AapLGzVulRSUQFCQoTwSZFtf+xVXt1NMX+qZ4eLVb2Wzo56WmqqZ4dcx/kEMuqUtJPTAKJmMVMCTECd6Z08KmOMsyAXcQIAjrY5qnXUwTPdTCPJhzVXQTBiEWuZgyNIzCRe9OL8n3SIPQqMGCU6SRNiDPrHxiuiSEhTLUR0j4GphzWJk69xJ8PGhlppMQ4/qP1pMnvGbeJ0phHkwTlzBki+YBPPMd0kc1aG2tq6rybWkpyFrhKlIAV39kc9P60C28O1oHsTaP15t/u8KnYbEgKSEpcKQ3AMTIBABmb6UzhfJxvKOkSjPxyhMWO7EpnQCpCMCEuBKVrACIABAAEi2lAyytKGVhJecBCiCo54toDyq2a7I8BVJg9kqbZcCiEkhR6swDY3IIsavGuyPAUEHbDaVBAUQkFREmLbi7340xhsMwkmVtqmbHJxJP9Y8AKlbSZz5EyRKiJSYI3F6HhTjGDyknMpUzYxFyVf1jwAoMrnGZUZgkKXGUYcpVvKNis6cOHhxPVzmCZVEJGZIw0TAlUKHObSdONiZRw7pzZQ/AUuMrjaQZd4SCdFKN+CY4ipuH2UpwJWtb7ZBG6XEGQm18oje1P9KBkbLb/wDcDjFmbXB4JvpF6d2gwyrIlK20mTvDo57ChT3yBf07+sxnEag+zPA/xHuhT+zzlaQXFyFK37Zjur7o4/dQQU7KbknzkGeEMwNI0T3e+TSvkxoqk4hJA0ADSRqk8BeyYv7RqWNhG8vvGRHaFrzNk9330K2GSSS893QoADXQRyPGgawOBZbKpdQuY7WS0Tp7onwqZ+j/ALn/AGUyjYZBnp3tZjMI1mIjSLeHferPLQZ5zAsrW4Q6hAzAQMkdhF/H+1JTsZq36QPii/j/AIipzmzOkW4c607wEJMDsIPx76Snyd0656309fG16DuzksBtIJaJEiTkkwTc0+55vB9DofYp3ZjcNJGsSJOpgkXqQ4mx8DQZPZ2ICYzJzJiwjDkEGIOaQrjYchV6w5h1JBKWkkgHKejkdxgkTWe2dtIohcFQ0HWrKb67hRYzPGBFq0OC2whxOhzCMyUpWvKTwkJvxvQNYIMdEj0M5E+xyFLCGEtwS0ohMSckmBrUrZ6ZZb+on8IpQYyN5ZJhMSbkwNSedBBbQwWgJaBKAJ3JFta5jE4cNKHUk5T7HKpzTWZpI0lAEjW4pOMahlQ1hMSdTAoGHmsOoC7Ygg2yCYMwe46Gm3fN+kR6HRXsd1WD+GCwAZEEG1tDMeFIdHWN+C/6UEYtYfMFZmrAjLuZTJBkjna3iar8YGOlMdF2E+x7TlXisMCsLk2BEcLwfjb+dVuOHXH6ifxOVR7/ADjQ1z9PeG213lU1hmwqS4gj2Ybj+U/fUZ5xAcOWIkDcyEXA1BQrlr/02TOCyqzZ1nuJGX4RSk7NW6peVZRwsYN0pvoa5rk/c52uxnPZn4+jdejsqo4gAASokwew1I4Qepgdofw+NI88FsuY5gneCWyEhIMyFNHUmTxkCr1OwnQpJ6ZVgBBUYVBBvbXn40ObCdI9MvSJzmT93jX0FEUBxaRlhSoyp9RCpnLeS1rvXniD4Gzw+2GwmCyk5RcqABMAfQuT/epR2E9A/SFzBvPE8Yj4eGtWqUOD9n/uoKE7eb/9umb2jlPHJF4+8VLK0dJ2cN2T645j6FWeVz93/uphSHC76nYPtcxQUuz3kllebolGFDrMqFC2lm97xrUNdkeAqqTgnW23JcC5Se1wsdCAPv5VatdkeAoIe1UKOTJ2sxi5AnIvUgExSWMO4VHMVBN4hV9TH+2PfNK2rh8+ROkqMGAqDkXeFAiuYfZKQTmCFC9ujSIkk9/Ax7qCh+U3EFSEqQs5lwOmKSAFL7QIibf441JYxT7pIbKZSYVLi4g5SkjdGozfAe+vfwt1gJcEqcSMuEbWBK1CQuLgd9TMFs9SzkhSBJOY4VpFgEyJHEqKjIHPlQT0t4jMJG6SAYdMgTcwUwYFL2phXBk6JRKsxjOox2FchNNM+TywoFTqVARKegbAMTyFpkX7qXtjAIhGVISZUZS2hRshdoUINA0nzqbtwJH665BMW3eAk8P6UnJjAeykj/WUOJ13eWXTv7hVYlpzMIDhsAZwzOWRmJmOO6Rb2k35vrwyiJAcE8BhWzFpFjp2hfjlNBoW8IYErWDFwFSJ48KV5n9Nf8VZpLSwAMrpINycI1cbtjfuVeePcKcZwDhgSvQXOFaQLkDUixEyR3GgnOMvBbnRkkZhcrMzkRy4RFIQ1i7Tl799X3Utexc63CgpQMwEdGk+ogkz/wB0pKfJxVutH2SL+P8AigmbNwpLSZWsG8wq0yZi3OpC8HY77mntf4qPszZzfRJlCCRIJyJvBN9KkObPbg9WjQ+qn+1BldmFv9bHZSDDSwszETKIyxA760eC2c2EhTZUkKANt2Qb3EA8eNZbp2wi7mTswMiJTxgbhKh4zw8Kv8Bs8pBJQHAqCnMGhA7sqRPO9BLwGE6pvfX2E+t3Dup13Cbp316H1v8AFM7PwDZZb6tE5E+qn2R3UsbMQluClCiEwVFCQSQNSAIk91AhvCnogUqWVZBAKrTFvvrmMwh6FUrXOUzvd1Ka2cgtCEIBKBByJMEjXSuY7Z7YaVuInKfUTy8KBx/CKtkWrtDNKj2eMQNaQ7hOsRvr0V63h3U4/stCgISlMEGyE3AMkGRodKbdwDfSI6tGivVT3d1As4RWcQtWSDO8c0yIi0RGafdVfjMN1p3l9hPH6TlWR2YjMDlREERkTckiDpwg/GsP5dYQDEIyQjqxokX3lVU7zb6TSVU5xw94R9Tq40lub1UZx8/2u2mnM29ITzCyT8Mv9aQrFKaUoBabnRbpQTCQbbp4T8ONYQYZXt3+qmPh/wB0q72K2jo1hcTmNyy04SAlJjfNp001iqDZdPFGr50VRPZnqiEPS73RrLnRU048eP6hoRtdcT0jRATKuvIgz3JNoKfjXflhU+kbIOnXKSeR1TpmCr93fNVqUN6CARYforA+koTpdQF+730rzhsKuFEXEeasDiBrrGpn312q0XLPnKkpUAkhQmOmVxIy3CSDuk/Dvs+61iJISAbqgl1QEDs+qbmqFK0gJCVmMtgMOxunsgGLADWOV9BSk4pEgBSzPPDs8ZEm4gAlJjkO+g0GGYeK9/dTe6XCo8I1SO/4CnThOt7bnYPrd47qzJeBVlzqHNXm7OXh3x6qr/Sqw2RiWFneykhJkuNttzvcEj4UE9tlwtL6XMkgK0czAiNdLeFWjXZHgKpG2GkNLDjjDhhUHK2kxFgQNT31dtdkeAoIm1cSG8izolRJkgQMi+JoZ2nnkJRMTMKTwJSePtAj3U/isOVZYIBSZuMwO6pMRI9qkJYWDIU3P+mfz0FZhvKFtO4coUFLsVoBssg6nnapB8oW4ndi1+kRG8JTeeIp5Gz1Di2TJMlozclXt8zS/M1c2vsjw09egiK8pmhElIkTdxAtGabnSONMbSxqHUtlSZbKyJzpjMAoag2gjXuqxOBV+6+yP564rArOXebASSY6MxcFPt8jQUebCKCYSmEjdyvJFgrXdXfeOvfUvBbSYZBSiBxI6VKjYASZUToBfwqyGCV+6+yP5+4fCjzJXNr7M/noIzPlE2sgJyqJMABxBJ179La1O84X+zP8Sf700nBKFx0QP+kfz07kc9tH8Cv+SgrvlgNrcC0wcwMZkzGRA591dT5TtmO/S4v4VJ+T1SoktmTN2yYgBPt93310bPP7r7I/noEbOxSi2khskGSDmTcEkjjT7j64PVnT2k/3pLGGcSkJC0QJ/VniZ9ullpz20fwK/wCSgzuz0odASk4kHKDHSZQPDhrcVZs7OKXErh8lIywp4KBHeCb8/GmW/JpYiMQ4IAFiuBwtv2n/AOoqbg9nuNz1ueY7YUqI5b9qAwGIUGkdWewn1k+yO+nDi1KQSGzBTIOZOhHjXWcK4lITnQQAB6M8BH7Su+buRAUgCIs2bcPboE4V9eRPVnsj1k8h30jHvr6NfVnsn1k/3p5thxKQM6LADsHh/wDOkv4ZxSSkrRcR6M/8lAPY8ojMgiSEjeTqowBrzNNuvr6RHVnRXrJ7u+ny257SP4Ff8lIVhnCoKzotP6s8Y/ed1AHHHME9GcxBMZk6CAePeKxHl1iofRmGXqxqR7SuM1uuhcmcyJ/0z/yVTba8lDiVhanUghOWzc8SeK++oWus1XrM0Uxmf2r9ysVajT1W6YzM49PF535+nmLX7Q/vVzsVwFBOVokrMFbxb4IgDKRIzD7qu/8A07H7YfZf/wB1Mwnkk40nKjEADMVHqQZMJHFX0fvNVu36G5Yvc+qnEY81Rte23dNf59VOIxPjlXreIRdDQTlABDzhCgDmAzA8YVeSRXUkheYNtylMiXXElJKCq4J7PbuRw56XHyC/InEggRYsIgxrxtItbnSsLsR5KpW+lwEQQphIm0XIV8fAcqv3Ts9nJhKUYfWwGJWZgAH1rx0YtfQzVkH8MoDNEjKLYgC5uADnEiVQP8Wvhg1DQt/Zn89c8xV+6+yP56Ct2c2yVZmkEkQbOzqLEgq5cTU8vr6X0Z7B9ZPMd9OowyxoWx4NkaaevXDhnM2bOjSPRq5z+0oK/COIDK+hSVJhX60LAtpdRjwq5a7I8BUTzFWVSUltIVMw2Rrae3rU1KYAFAjEPZElUExwGtVy/KNsCcrpvHo1azAFxxNqtaKCrVt4X6tywB7MHetoTr/nka6nbgKc3RuagEZYUJEzE6WirOisiuZ20lRSOjdSVe0giPHlVjRRWAUUUUBRRRQFFFFAUUUUBRRRQFFFFAUUUUBRRRQFFFFAUUUUBRRRQFFFFAVX43a4aJBbdItBSjMCTwtx0qwooIDm1Y/VuHU9m1jGvM8O69ThXaKD/9k="/>
          <p:cNvSpPr>
            <a:spLocks noChangeAspect="1" noChangeArrowheads="1"/>
          </p:cNvSpPr>
          <p:nvPr/>
        </p:nvSpPr>
        <p:spPr bwMode="auto">
          <a:xfrm>
            <a:off x="304800"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AutoShape 12" descr="data:image/jpeg;base64,/9j/4AAQSkZJRgABAQAAAQABAAD/2wCEAAkGBhQSERUUExQVFRUWGBgXFxgYFhgWFxgaFxsYFhcYGhYXHCYgGBslGRcYHy8gIycqLCwsGB8xNTAqNSYrLCkBCQoKDgwOGg8PGi8kHyQpNTU0MDU1NTU1LCksMS81NCksKTE1KiwsKSwsNCwpKiksLCwsKiwvLCktLSwsNCkpKf/AABEIALsBDQMBIgACEQEDEQH/xAAbAAABBQEBAAAAAAAAAAAAAAAAAgMEBQYBB//EAEkQAAEDAgMEBQcICQQBBAMAAAECAxEAIQQSMQUiQVETIzJhcQYUM0JSgZEVFmJyk6Gy0iRDU2OSscHR4XOi0/AHF1SC8TSj4v/EABsBAQACAwEBAAAAAAAAAAAAAAAEBQEDBgIH/8QALREBAAEDAgELBAMAAAAAAAAAAAECAxEEBTEGEhMhIjJBUWGxwXGBoeEUkdH/2gAMAwEAAhEDEQA/APb3HAkEkgAakmAPfTfniPbTx9YcBJ+AvTG2NlpxLDjK5CXElKoiYOsSCPurK/8ApNhYQAt6G5y3b1IAJPV30Fja1wQSD7pimeMjZedomM6Z5ZhPw94+NcTjEHRaTMaKHGQPvB+BrKYj/wAY4dbi19I8CtSlHeSbrS2k7y0FR9Ek3JMze9R8L/4iwrYASt6ErQsXbsWyspiG7XcVWebRjvfhht0OAiQQRzGlJGISZhQMWNxaNZ5VWbD8mm8Lh2cO2pzIzOWVQTJUTmyQFCVmxEacqrn/ACAaU4pYdeSVLUtWVaQCVLLhHZ7MkjLpqdSSfOIzxZaQYlJIAUmVCUiRccxzHfSyqsu5/wCP2ihtPSvgtIKEqCxmyqzzJy3MOETy8TLA/wDHSTmC8Q+oEqgZ/VWEpKVFWbP2dbeFgazinzYa5bgAJJAA1JsB4mupUCJFwdDWbY8hm0pcSXX1hxKknMucoWQTlEQnsgDkKjH/AMepBSE4jEpSBBAcvCUhKQkgQnS9ryeZlinzGtmu1R7I8k28O6HUrcWvKUErUFSDktpYDJYCBvHui8rzOPBkUUUVgFFFFAUUUUBRRRQFFFFAUUUUBRRRQFFFFAUUUUBRRRQFFFFBG2jhi42UpcU2TG+ntCCCYnmBHvqtf2I6pIHnbgIKySIBIWQYgHRJkDiAYm01P2sy0popeIDZKZlWUWUCkEyNVADvqlTsPBhxKg8ZAhI84MHITNs29BbMzPZUDxoLnZ2GW2kBx0ukCCogJJMkzCbaED3VMms875P4M5d/LCUpBS8UkpTlABhV+wnxi9Kb8kWFKzBx5QgW6ZZT6pB1uIAtMXPM0F8oSLH31QubDxMQMasaD0aDbjc3zRxnWrroglJEkDeJMxEySZ4a1Rt+TLG4UvPQkgo69REaQJOhQcvgfA0Dw2I9Cf0xyUpAJyo3iF55I0nRJ5pkcZF4Kz+H8n2IBQ+7l4ZXzl1M6GDvH+nMVdsYlK5yqSrKcpggwRBgxoYIt30DtFFFAUUUUBRRRQFFFFAU3iUFSFBKspIICuRIgH3a05SHWwpJSdCCD77UFMNkYjKU+dqk5YVkTIhJSbcZsq/rA8DFK+S8QQqcWZJtDaUhIzIUAADJslSZJ0X3X6jySw4SUgLg5f1i5BQCEFKplJAJEj3zRiPJRlZkl0EknddWm5m5ykTqde7kIBWF2fiEqJXis4M7vRpSBpGkmwGnfUjamEccSkNvFoiZISFTIIGvImar2fIlhPF0mxJLq5JAAJ1gTF4irZ3ApUgoMkEyferMfvoK9eyXy6FjEkI4thIgyIMKJkRqPvmmfkPE5ifPFQZhOQQJmIJVNjcTOl6v6KAooooCiiigKKKKAooooCiiighbVW0EAPAFJUIGUrkjeFkg6ZZnuqqcGBUnKWklImB0C4E6+pafvpfllhUuMoQqYLgmCQbJWRcd4rKtbDbSUmXCUqKhLilXOXWTcbot48zQX5wmzlEK6FNp/UuQdRcZYMSrXmatWttYdAgZgP8ASc4AAepyAHurEN7HQpQcOfNmzWWoJlKoG6DHAW8eZp3A7HbaUVIzyRBBWop/hJj/AOzQbRe32CCCVQbejc/LVWhvZ6VJIbAUDKT0Ts5gNezrA1qsqNjcOFgIVMKzAwYMFKuI0oLrzPZ37EcvRO2/2/8AYFTdn43CMJKWgUJJzEBp2JgCezyA+FZBOwWxxd1n0q50A1mRYAW4W0pK/J5smSt/T9u57jrrrfvNBu/nCz7Svs3Py0fOFn2lfZuflrJ4bDhCQkFRAm6lFSrkm6lXOtOUGnHlEyfWVa3o3e4+xyIrvzhZ9pX2bn5a892ngVrWSlGaLGHlNG4aMbouImfhU/ZwcCYWgJCYCesLiiLyVKIF9PvoNknyjYIkKV9m74exXT5RM+0r7Nz8tebObPczZ0NlW8VWxKmpiB2QCCbEXj4Gr5JJTKhBi4mYPETx8aDVjyiZInMqDf0bn5KPnCz7Svs3Py15v8nOBwOIaCrpUP0haATlAujKRpP3+JtcI68VdY2lIvcLzcRA0HCTp/KVBsk+UTJAIUq9x1bun8FdPlEz7Svs3Py15onZrkWZCkrF/wBJcRIJzA5YhKpCbjQWqXspOIQA2ppAbAN+mK1CxJ7QlW9bX1tbXD0AeUTPtK+zc/LXFeUbAElSo/03Py15hsjFNIXK1tpABKIxKlCYOfM2s7piTYaz77hW1WXErS26hSgk2ChOnLj7qDcfOBnmr7J38lc+cbExmVJ/ducP/hXlTcQRLW8pOVPni8pSd6QFGUqzZIt6x99ljWD5ulDiUA7whbi1puoZZcG8TcX4HuoPRPnCzzV9k7+SufONmYzKn/Td4z9DuPwryxlkOZUt9AteUk/pTxUCTcpUCSURk8STUzbiAnKNwJS2Ac7i2yEpUBZaO/KDPcPWNB6R84GeavsnfyVweUTJkZlW16t38led7KdwyCkh1vpSkIKQ+ViVEGEhauKoi06VPxezUPFQXmsRGVSkm4TxSe6g23zhZ9pX2bn5aPnCz7Svs3Py1g/m637b/H9e5YEkwIOl/uFWLLQSkJEkC1yVH3k3NBq/nCz7Svs3Py0fOFn2lfZuflrL0UGo+cLPtK+zc/LXPnGxMZlTr6Nz8tZioePKr5AknIRvGBHG/wAP+2oNmryiZFypX2bn5Ksga8m2K5ZaW0oyQpS4xBeKVEEAQUgp0Op4aV6w3oPAUFT5SsqU2gJ1C57JVO4u0Ag1UsbCeUSM6BE3LSwLEjivunwIrS4rtNfXP4F1JoMGnAPJkQSAVbyWFKBEqMz0g5aeFPsbOdUsJmB7SmFpT2c0yXPd4zyNTfkpwlRS00QpTly46DClqBkDQxypxjyYClkvNt5SD2XHidIGpAAgqoEfNl39q19mv/kqLj9gPIynOhdzZLap7KpgdJe1aTDbHbbKSkXSCE3JgHlJ5Wrm08IlwtpWJGY8SNEqIuKDKDBu3sueXm65O8E263vnwBNLRs54xYif3C7XIk9bbSffWgHkux7KjpqtZ0AHtdwqxw2GS2kJSIA0FBiV4V4RurM3/wDxl2vH7T3+ApbGAeUBYglQTCmVCJJ3j1thAn4c628URQYh3ZTyFrAIVcXS0siSlNpz24UhOEfMbivsV28esrZ4btOfXH4EU/FBksB5OPKbSekbEzYtqkXNj1lPL8mHoPWtfZr/AOStBs/0Y8VfiNPOaHwNBgmMM7lHcgH0SoOgAnpNTrTzGEcUsJnLJ7SmFBNuZ6XSnNk4rJlPRlYIASCuQZiYSW5mT/ICa0jLqCkFTJSogSOiUYPETlv40FFhPJt3okHpG+wk+jWeA5LpSPJ15SM3SNiUzBbWCLTB6yxrR7N9C39RH4RTz3ZV4H+VBkPmkrowollUIBjoComBoN/Wh/yRUltSgpgbp0ZKTB1Hb7hWswno0fVT/IUnaHol/VNBmH/JRaSCOhUSoCzBkTbMTn0FKd8mXc6B0jWiv1au795WtqO96RvwX/SgzfzadCwkKauCcwaUAIi3b4z91RsRsBwOEFbR3Um7aua/p1taqMd6Y/UT+JyqneNTc02kqu2pxMY94bLcRVViWYZ2csrIhAOuYsqAkRF89zYfCuqwbiVKlSTpOVsk6Ji3SA3n7jWiqox7cuKtJNoCikxlHJQBF+ROnOqDZd31Os1XR3J7PNnwjj1Nty3FNOYRSyu1wSY/VGBJIgnpe6fAjnTBcXMd+X0R1tb0veL6VNTmkbl0yBKs2gzgGVz2gke/lMtKw5BjIu+vWLywJHt8lEgd1q7VGIcCk6q4A2ZUdcvJ3hmv4GupbWZvEAm7J4AmB11zaPE1JeQSo7qzNxlWpOok2DojeJHhHhQ2yQZyLGvrqjWNA5F9aCE9nSSLmOIZVBsT+18B4nuqVhdmqWoHpWk7pspBBFxMjpaOgVM5F206xXvHpLdkfHxqfsndJuEkhUhaVrNilIOYruIAigrMNsrM2spWy3YggslBMA/vL+N63Leg8BWY2cspYcBOXtWWkucPVUF9mtO12R4CgYxXaa+ufwLqTUDauHz5E2uo3ImNxd4pLGyEhRKghQvbIkRJJ+4ED3UEnAdj3r/EqpFY13DKuAl0DO5GTDtLEJUuIMzfhPIe95GHUd3K8Lp3jhmeAGY+BP8AWKDWVHxHbb+sfwKrPYJk9MCpp3ITZKmWsu9MZiIIAtz4c6m7dwSQlGREKzGMjaFK7CuBt8fvoLyisrs/Zy1rIV0iLE7zDISIIAhQ105CQTVgfJ036zWIhpu0CCOzedaC6oqiHk2oAQ7fiS00Qbk6FNtYtyFdHk4qZ6UafsGe+T2fAe6gtML2nPrj8CKkVRq2IFrcykIGYCAhJ9RBnuN/upI8mDaXf/1ov4/4igtsB6MeKvxGnnND4Gq/ZuzW+iTKEEiQSUJkwSJ0qQvZzUHq0aewn+1BUYPydOVCg7Bypjq2yRx7RTm++rzDtFKQFKKyPWMSfgIrMbKwLiACWCsQIBW0UwYM9kGb6cIi9aBjAoKQVMoSSASMqTB5SBegXs70Tf1E/hFPPdk+B/lUHAbPbLKOrRORPqJ9kd1KGy0JbgpQohN1ZEyba6UEnCejR9VP8hSdoeiX9U1Hb2YgtABCASgQciTBI1pOM2c2GVbiJCTfKnl4UFlUd70iPBf9Kaf2UhUQlKYUCYQm4GoMjQ0h3Z7fSI6tGivVT3d1BYVUY30x+on8TlSzslvOFZUwARlypymSDJtMiI95quxuCb6Y7iOwn1R7TndVFyhx/Arz6e8NtrvFRUDEbMcdK8gQQCJC7CcqY9UyNdf6mus7LAVJKVD2ejQB8Ymo2JUhC1AAhWu622qwCfa0mY0PuvPLcm6aKdb2Zz2Z+G+93TyPJdYnq2uEHNc8yer+7vrrvk04pUlDV4J3tVEEnRseso8DIPCoZeACpUtUpIBDLBA1hYIN7DTvFLw538uZQCiveWyzCLEgyNACI5GeFfRkNPw2yHmjmbQgKymSCkSSbgdXoQlJv4c6k5cb9Dh645Cf1XOfh32jK2cggfpCBzIbZ3tY4d4+Arp2ekgDzhsG9w0zJuY1HAED3UF55sr9qv4N/kqOcOrpfSL7B4N8x9Cq0YJuY6dsm9sjPEAAkRoPgSa7gsMyhZC3G3CQTJS2IukQAkRFp95oFYDZi22XAZbsowkpUk21ui3hV412R4CqNthpDSwtbThhUHI2kxGltT31etdkeAoGMV2mvrn8DlSaiY50JU2SYGc/gcpXyg37X86AwI3Pev8AEqpEVAwGORk7XFfP2jUjz9HtfcaCRFR8T22/rH8CqPlBv2vuNR8Rj0Z2971jz9hVBYRRUf5Qb9offQNoN+1/OgkUVH+UG/aH30fKDftfcaAwvac+uPwIqRVfh9oNhTm9645+win/AJRb9r7j/ag7s/0Y8VfiNPOaHwNQcBj0ZBvcVcD7Rp5zHog73A8DQLwXo0fVT/IU/UDBbQb6NG8OynnyFP8An6Pa/nQc2d6Jv6ifwinnuyrwP8qhbPx6Oib3vUTz5CnXsejKd7geBoHcJ6NH1U/yFJ2h6Jf1TTWEx6OjRveqnnyFI2hj0dEve9U86CwqO96RvwX/AErh2g37Q++mHcejpEb3BXPuoLCqjHemP1E/icqd8ot+0Pvqn2jtVpLxlxI3E6mPWc51R8oKZq0FcRHl7w926opqzVOD1VWPeAWQUpIlPaUQNE8lCfCpHy0x+1R/EKhP4tSyosOkCQJQAq8CZ3gOXH48OU5NWq6dbmqJjsz8Nty7RXGKaokxh8aghY6NkpCc0BajoTrv3Fz/ACrisSktkZWQAZPWKIgkhVy5JNv6cKfaxL5mVvAJuDCJNgnKd+CeOkX7qc6V45d50cCTlB4m5Cpt3WsK+jo6V55hFFQyqJiDvgWRv26zhrbl4U2rGYIkEpJ0SN8cLj9ZHfXNml8rlbykAEGFJzA6ymEkRrqCdKvBiYt0jf2avzUFNiMTgrrU2b5pOYSbBStHJ0j41a4fH51JUhC1JLdjmRcSLyV0756f2jf2avzVHVjD0vpG+wfUVzH0qBrA4lvoV9AhZTCp30qgxpvOSnwq6a7I8BVGztJSmnJCWjCpCmze2oIXcd9XjXZHgKCFtkjKjMCU5jMQLZF8yKawr6As5ULKoVIztkwVnNbpPbn76k7RUmW8+XLnM5ojsL511GKZGi2x4KSNaDJOYgZlEtoBzuC+JyKutXqhesg6cRapbC2ig9KkJCjAy4lK5tlIkud8EC1SGsMDKhiW0gqcIBS2bqUqL6mJpzzXQedNEDhkZte8WgePfQMZsKIuqDp+kIiU6wrpZ4ib3p7EJaS02ChwNEqVJcTcFCzOcuT2Z41YMqYCUhSmVEcerEm0mBpMcK5isSyS2MzZAUbZkx2VRagqUKwmZUZiq89ek8U/veBy+FLUcLKhcFUT+kIBtmjR76SvjVuHMOJuyJ1uiul7D82vijhpQQ2NustpShNkpSI6xojKJTZRcv2SNZtUvC7XS4JbSVgROVTRiRImHLWrpew/Nr4o460trFsp7K2h4KSO7hQU+LcZLjnSoWFSPXQN3KngF3vNR0+Z2hKj7PWJPw371btPsKU4VKaO+IkpPqI507mw/wC5/wBlA3svEnok5W1lMWMt6SY9flUlzFKg9UvQ8W/z0zs/HNhsDOga+snme+nnNoNwesRofXT/AHoMvs5xXSdWGyvegTvfSBT0sc5MVpcPiXMoztqzccuTLPdLk1WYbDIgKGKUmQDGdBAsDAkSB3TVph8W2lISXkqI9YrTJ8YgUDez8Srom+rX2E8W+Q+nTr2JVlPVL0PFv89NbPx7fRN9YjsJ9ZPId9OvbQbynrEaH108vGgZTiOpAU2vLkvdGmW/r8q5isUSyqG1wU2Mt6RY9unMNjWujSCtHZAIKk8vGk47HNdEsBaOyfWTy8aDmMxI3c7axvpy7yBverEL1rruJV0iOrXori33fTp845ritv8AiT/emHce30iOsRor1k93fQCsUOlHVrz5TAzI7MiTGfnFZDy2wpdeCihQCWxJKkiJUrkvurbeetTOdufrJ/vVBtrHN9N20dhPrJ9pzvqDuEZsT9vd4r01GpjorkzET5dX5YNvZyTYEEmP1qJMzHr+PwrR7DwqW21pdlG9aSmACELuouAAym08qkh5jXM18UU25jTvFtQInVIbXcBJje0mw74PKqzbqY6fMZ4eLVb2nT6WrpbdUzPrOU1aGNyVAZezvtpFlZp9NfeRqeVDaGQlUOKIHa61JiL2h/6XDmByFRXcY4ADmGpA6tomNBKYsZkyNRyobxLgTCVAZQAB0bUGIA1HO/cB3V0KQk9EyDBcVIJSZdSCCLER0/DuqZhcahlMJcAC7glbSptEyp48E/dVWce5e/GZ6JvmZEEcZ4nh31e4V8ZEZiwSEgSpSQrTiAmB7rUCFbdA1cTcSLsxFxM9LfQ/CltYpxSwUkqBSYIDZHajUO86c6ZHLC2+mO/6PefjSGsUEuAJOHAymwcgXVJ0TzM0EbCApZWGSpSYVxQsC2gPSmPCtA12R4CqHD7VSppzKlpvtSCchJi5gJv41fNdkeAoIW2CIRmkDMZIiQMi+dN4VaAsqT0qlQQQb+somw+kVD3RwqTjmwothQBBUQQdDuLp1rDISZSAD3fH+dBjkvQ6tQacstRnzkoHaWq6JgdrTw977eKcAEId1m+KB4QAT6w3RbS/jU47KdcHbayhbpCVNBUyo5ZJOogXA4+Fcd8m1HTzcTEjoQQIESBMW8KBjAIRkzrU+lV56/NCZmcwI1iTS9s4lBZQAHFpCiknpMh7Khdydb1MwewYVLnQrEXAZSmbzzI1vpTuN2eEhCWAholZM5AROU3yiBNtfCgqMEoE5VB1tN1WxJWSSTKSCdLK+B76mvttGxdxAkkx0sGTbnaNIHOkOeTq1TKmLzJ6BOb4z4zpXFeTqyDfDgk3PQgkwpR4nikxx1PvBeRkbnSP7wgDpTooQIE9xp0bMT7WLPi4sg+Mmm/kFcCPN8ydCWQezOQyTIgRz4661Lw+FxIIzPIIm46OLcgc330ELFFpS3C4XEmRYEJtlTqCec0ylrDW6x3u6wX9873vmrhODbWtwrSlRChcgH1EUsbIYH6tH8I/6KBnZmKAaSAlZF4MTIkxeb1JcxljuOaez/mjZoAbAFgJA+Jp9w2PgaDJbIxCwQW0pVYwOlXpO91ZJvM30mNK0jGMVlGdtQVAkASAeMExIrK4J10SpIWCII6oSRbsq6KSmO+bm5q3wu3lgBKmlqIsVFKkzeM0BuL6wOdBOwOK6lG4vsJ4dw4zXW8QA0AlLhSEwCd6RFjmJv409s/0Lc+wn8IpxSAlBAgAJIA5WoIiMSCyAUuAZACYiBluZm1cxmLHRKhK4ym8d3jUrDpBaSDoUifhSccAGVAaBJA+FAzi8Qk5c6XBvpKbRKgZSNb+FDuL6xG4vRXq+HfU1xCVagGDInmND40y8esb8F/0oGVYlPSA5V5gkwI4EiTHiBWP8t2C48lQSsBLYkyERKl6knurdltObNAkCJ4xymqHbYBeIMEZE/icqDuEZsT9vd4uaWnV09DXMxE+Xo8/RssnTOTb9YmbzHrePwq92IhTacuR2yyqzwbsQjXUq0/vU5GzWgZDaAR9FP8AapLGzVulRSUQFCQoTwSZFtf+xVXt1NMX+qZ4eLVb2Wzo56WmqqZ4dcx/kEMuqUtJPTAKJmMVMCTECd6Z08KmOMsyAXcQIAjrY5qnXUwTPdTCPJhzVXQTBiEWuZgyNIzCRe9OL8n3SIPQqMGCU6SRNiDPrHxiuiSEhTLUR0j4GphzWJk69xJ8PGhlppMQ4/qP1pMnvGbeJ0phHkwTlzBki+YBPPMd0kc1aG2tq6rybWkpyFrhKlIAV39kc9P60C28O1oHsTaP15t/u8KnYbEgKSEpcKQ3AMTIBABmb6UzhfJxvKOkSjPxyhMWO7EpnQCpCMCEuBKVrACIABAAEi2lAyytKGVhJecBCiCo54toDyq2a7I8BVJg9kqbZcCiEkhR6swDY3IIsavGuyPAUEHbDaVBAUQkFREmLbi7340xhsMwkmVtqmbHJxJP9Y8AKlbSZz5EyRKiJSYI3F6HhTjGDyknMpUzYxFyVf1jwAoMrnGZUZgkKXGUYcpVvKNis6cOHhxPVzmCZVEJGZIw0TAlUKHObSdONiZRw7pzZQ/AUuMrjaQZd4SCdFKN+CY4ipuH2UpwJWtb7ZBG6XEGQm18oje1P9KBkbLb/wDcDjFmbXB4JvpF6d2gwyrIlK20mTvDo57ChT3yBf07+sxnEag+zPA/xHuhT+zzlaQXFyFK37Zjur7o4/dQQU7KbknzkGeEMwNI0T3e+TSvkxoqk4hJA0ADSRqk8BeyYv7RqWNhG8vvGRHaFrzNk9330K2GSSS893QoADXQRyPGgawOBZbKpdQuY7WS0Tp7onwqZ+j/ALn/AGUyjYZBnp3tZjMI1mIjSLeHferPLQZ5zAsrW4Q6hAzAQMkdhF/H+1JTsZq36QPii/j/AIipzmzOkW4c607wEJMDsIPx76Snyd0656309fG16DuzksBtIJaJEiTkkwTc0+55vB9DofYp3ZjcNJGsSJOpgkXqQ4mx8DQZPZ2ICYzJzJiwjDkEGIOaQrjYchV6w5h1JBKWkkgHKejkdxgkTWe2dtIohcFQ0HWrKb67hRYzPGBFq0OC2whxOhzCMyUpWvKTwkJvxvQNYIMdEj0M5E+xyFLCGEtwS0ohMSckmBrUrZ6ZZb+on8IpQYyN5ZJhMSbkwNSedBBbQwWgJaBKAJ3JFta5jE4cNKHUk5T7HKpzTWZpI0lAEjW4pOMahlQ1hMSdTAoGHmsOoC7Ygg2yCYMwe46Gm3fN+kR6HRXsd1WD+GCwAZEEG1tDMeFIdHWN+C/6UEYtYfMFZmrAjLuZTJBkjna3iar8YGOlMdF2E+x7TlXisMCsLk2BEcLwfjb+dVuOHXH6ifxOVR7/ADjQ1z9PeG213lU1hmwqS4gj2Ybj+U/fUZ5xAcOWIkDcyEXA1BQrlr/02TOCyqzZ1nuJGX4RSk7NW6peVZRwsYN0pvoa5rk/c52uxnPZn4+jdejsqo4gAASokwew1I4Qepgdofw+NI88FsuY5gneCWyEhIMyFNHUmTxkCr1OwnQpJ6ZVgBBUYVBBvbXn40ObCdI9MvSJzmT93jX0FEUBxaRlhSoyp9RCpnLeS1rvXniD4Gzw+2GwmCyk5RcqABMAfQuT/epR2E9A/SFzBvPE8Yj4eGtWqUOD9n/uoKE7eb/9umb2jlPHJF4+8VLK0dJ2cN2T645j6FWeVz93/uphSHC76nYPtcxQUuz3kllebolGFDrMqFC2lm97xrUNdkeAqqTgnW23JcC5Se1wsdCAPv5VatdkeAoIe1UKOTJ2sxi5AnIvUgExSWMO4VHMVBN4hV9TH+2PfNK2rh8+ROkqMGAqDkXeFAiuYfZKQTmCFC9ujSIkk9/Ax7qCh+U3EFSEqQs5lwOmKSAFL7QIibf441JYxT7pIbKZSYVLi4g5SkjdGozfAe+vfwt1gJcEqcSMuEbWBK1CQuLgd9TMFs9SzkhSBJOY4VpFgEyJHEqKjIHPlQT0t4jMJG6SAYdMgTcwUwYFL2phXBk6JRKsxjOox2FchNNM+TywoFTqVARKegbAMTyFpkX7qXtjAIhGVISZUZS2hRshdoUINA0nzqbtwJH665BMW3eAk8P6UnJjAeykj/WUOJ13eWXTv7hVYlpzMIDhsAZwzOWRmJmOO6Rb2k35vrwyiJAcE8BhWzFpFjp2hfjlNBoW8IYErWDFwFSJ48KV5n9Nf8VZpLSwAMrpINycI1cbtjfuVeePcKcZwDhgSvQXOFaQLkDUixEyR3GgnOMvBbnRkkZhcrMzkRy4RFIQ1i7Tl799X3Utexc63CgpQMwEdGk+ogkz/wB0pKfJxVutH2SL+P8AigmbNwpLSZWsG8wq0yZi3OpC8HY77mntf4qPszZzfRJlCCRIJyJvBN9KkObPbg9WjQ+qn+1BldmFv9bHZSDDSwszETKIyxA760eC2c2EhTZUkKANt2Qb3EA8eNZbp2wi7mTswMiJTxgbhKh4zw8Kv8Bs8pBJQHAqCnMGhA7sqRPO9BLwGE6pvfX2E+t3Dup13Cbp316H1v8AFM7PwDZZb6tE5E+qn2R3UsbMQluClCiEwVFCQSQNSAIk91AhvCnogUqWVZBAKrTFvvrmMwh6FUrXOUzvd1Ka2cgtCEIBKBByJMEjXSuY7Z7YaVuInKfUTy8KBx/CKtkWrtDNKj2eMQNaQ7hOsRvr0V63h3U4/stCgISlMEGyE3AMkGRodKbdwDfSI6tGivVT3d1As4RWcQtWSDO8c0yIi0RGafdVfjMN1p3l9hPH6TlWR2YjMDlREERkTckiDpwg/GsP5dYQDEIyQjqxokX3lVU7zb6TSVU5xw94R9Tq40lub1UZx8/2u2mnM29ITzCyT8Mv9aQrFKaUoBabnRbpQTCQbbp4T8ONYQYZXt3+qmPh/wB0q72K2jo1hcTmNyy04SAlJjfNp001iqDZdPFGr50VRPZnqiEPS73RrLnRU048eP6hoRtdcT0jRATKuvIgz3JNoKfjXflhU+kbIOnXKSeR1TpmCr93fNVqUN6CARYforA+koTpdQF+730rzhsKuFEXEeasDiBrrGpn312q0XLPnKkpUAkhQmOmVxIy3CSDuk/Dvs+61iJISAbqgl1QEDs+qbmqFK0gJCVmMtgMOxunsgGLADWOV9BSk4pEgBSzPPDs8ZEm4gAlJjkO+g0GGYeK9/dTe6XCo8I1SO/4CnThOt7bnYPrd47qzJeBVlzqHNXm7OXh3x6qr/Sqw2RiWFneykhJkuNttzvcEj4UE9tlwtL6XMkgK0czAiNdLeFWjXZHgKpG2GkNLDjjDhhUHK2kxFgQNT31dtdkeAoIm1cSG8izolRJkgQMi+JoZ2nnkJRMTMKTwJSePtAj3U/isOVZYIBSZuMwO6pMRI9qkJYWDIU3P+mfz0FZhvKFtO4coUFLsVoBssg6nnapB8oW4ndi1+kRG8JTeeIp5Gz1Di2TJMlozclXt8zS/M1c2vsjw09egiK8pmhElIkTdxAtGabnSONMbSxqHUtlSZbKyJzpjMAoag2gjXuqxOBV+6+yP564rArOXebASSY6MxcFPt8jQUebCKCYSmEjdyvJFgrXdXfeOvfUvBbSYZBSiBxI6VKjYASZUToBfwqyGCV+6+yP5+4fCjzJXNr7M/noIzPlE2sgJyqJMABxBJ179La1O84X+zP8Sf700nBKFx0QP+kfz07kc9tH8Cv+SgrvlgNrcC0wcwMZkzGRA591dT5TtmO/S4v4VJ+T1SoktmTN2yYgBPt93310bPP7r7I/noEbOxSi2khskGSDmTcEkjjT7j64PVnT2k/3pLGGcSkJC0QJ/VniZ9ullpz20fwK/wCSgzuz0odASk4kHKDHSZQPDhrcVZs7OKXErh8lIywp4KBHeCb8/GmW/JpYiMQ4IAFiuBwtv2n/AOoqbg9nuNz1ueY7YUqI5b9qAwGIUGkdWewn1k+yO+nDi1KQSGzBTIOZOhHjXWcK4lITnQQAB6M8BH7Su+buRAUgCIs2bcPboE4V9eRPVnsj1k8h30jHvr6NfVnsn1k/3p5thxKQM6LADsHh/wDOkv4ZxSSkrRcR6M/8lAPY8ojMgiSEjeTqowBrzNNuvr6RHVnRXrJ7u+ny257SP4Ff8lIVhnCoKzotP6s8Y/ed1AHHHME9GcxBMZk6CAePeKxHl1iofRmGXqxqR7SuM1uuhcmcyJ/0z/yVTba8lDiVhanUghOWzc8SeK++oWus1XrM0Uxmf2r9ysVajT1W6YzM49PF535+nmLX7Q/vVzsVwFBOVokrMFbxb4IgDKRIzD7qu/8A07H7YfZf/wB1Mwnkk40nKjEADMVHqQZMJHFX0fvNVu36G5Yvc+qnEY81Rte23dNf59VOIxPjlXreIRdDQTlABDzhCgDmAzA8YVeSRXUkheYNtylMiXXElJKCq4J7PbuRw56XHyC/InEggRYsIgxrxtItbnSsLsR5KpW+lwEQQphIm0XIV8fAcqv3Ts9nJhKUYfWwGJWZgAH1rx0YtfQzVkH8MoDNEjKLYgC5uADnEiVQP8Wvhg1DQt/Zn89c8xV+6+yP56Ct2c2yVZmkEkQbOzqLEgq5cTU8vr6X0Z7B9ZPMd9OowyxoWx4NkaaevXDhnM2bOjSPRq5z+0oK/COIDK+hSVJhX60LAtpdRjwq5a7I8BUTzFWVSUltIVMw2Rrae3rU1KYAFAjEPZElUExwGtVy/KNsCcrpvHo1azAFxxNqtaKCrVt4X6tywB7MHetoTr/nka6nbgKc3RuagEZYUJEzE6WirOisiuZ20lRSOjdSVe0giPHlVjRRWAUUUUBRRRQFFFFAUUUUBRRRQFFFFAUUUUBRRRQFFFFAUUUUBRRRQFFFFAVX43a4aJBbdItBSjMCTwtx0qwooIDm1Y/VuHU9m1jGvM8O69ThXaKD/9k="/>
          <p:cNvSpPr>
            <a:spLocks noChangeAspect="1" noChangeArrowheads="1"/>
          </p:cNvSpPr>
          <p:nvPr/>
        </p:nvSpPr>
        <p:spPr bwMode="auto">
          <a:xfrm>
            <a:off x="457200"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Rectangle 10"/>
          <p:cNvSpPr/>
          <p:nvPr/>
        </p:nvSpPr>
        <p:spPr>
          <a:xfrm>
            <a:off x="1475656" y="1484784"/>
            <a:ext cx="3240361" cy="276999"/>
          </a:xfrm>
          <a:prstGeom prst="rect">
            <a:avLst/>
          </a:prstGeom>
          <a:solidFill>
            <a:schemeClr val="accent1"/>
          </a:solidFill>
        </p:spPr>
        <p:txBody>
          <a:bodyPr wrap="square">
            <a:spAutoFit/>
          </a:bodyPr>
          <a:lstStyle/>
          <a:p>
            <a:pPr algn="ctr"/>
            <a:r>
              <a:rPr lang="en-AU" sz="1200" b="1" kern="0" dirty="0" smtClean="0">
                <a:solidFill>
                  <a:prstClr val="black"/>
                </a:solidFill>
                <a:latin typeface="Arial" charset="0"/>
              </a:rPr>
              <a:t>Safe Operating Procedure</a:t>
            </a:r>
            <a:endParaRPr lang="en-US" b="1" dirty="0">
              <a:solidFill>
                <a:prstClr val="black"/>
              </a:solidFill>
            </a:endParaRPr>
          </a:p>
        </p:txBody>
      </p:sp>
      <p:pic>
        <p:nvPicPr>
          <p:cNvPr id="1032" name="Picture 8" descr="http://ohsworks.com.au/communities/9/004/012/253/789/images/4602519291.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7497" t="5853" r="7497" b="26912"/>
          <a:stretch/>
        </p:blipFill>
        <p:spPr bwMode="auto">
          <a:xfrm>
            <a:off x="3923928" y="3717032"/>
            <a:ext cx="5021483" cy="280831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4" name="Title 1"/>
          <p:cNvSpPr txBox="1">
            <a:spLocks/>
          </p:cNvSpPr>
          <p:nvPr/>
        </p:nvSpPr>
        <p:spPr bwMode="auto">
          <a:xfrm>
            <a:off x="1897360" y="260648"/>
            <a:ext cx="6851104" cy="1152128"/>
          </a:xfrm>
          <a:prstGeom prst="rect">
            <a:avLst/>
          </a:prstGeom>
          <a:noFill/>
          <a:ln w="12700">
            <a:noFill/>
            <a:miter lim="800000"/>
            <a:headEnd/>
            <a:tailEnd/>
          </a:ln>
        </p:spPr>
        <p:txBody>
          <a:bodyPr vert="horz" wrap="square" lIns="91440" tIns="45720" rIns="91440" bIns="45720" numCol="1" anchor="b" anchorCtr="0" compatLnSpc="1">
            <a:prstTxWarp prst="textNoShape">
              <a:avLst/>
            </a:prstTxWarp>
          </a:bodyPr>
          <a:lstStyle>
            <a:lvl1pPr algn="l" defTabSz="762000" rtl="0" eaLnBrk="1" fontAlgn="base" hangingPunct="1">
              <a:lnSpc>
                <a:spcPct val="80000"/>
              </a:lnSpc>
              <a:spcBef>
                <a:spcPct val="0"/>
              </a:spcBef>
              <a:spcAft>
                <a:spcPct val="0"/>
              </a:spcAft>
              <a:defRPr sz="2800" b="1">
                <a:solidFill>
                  <a:schemeClr val="tx2"/>
                </a:solidFill>
                <a:latin typeface="+mj-lt"/>
                <a:ea typeface="+mj-ea"/>
                <a:cs typeface="+mj-cs"/>
              </a:defRPr>
            </a:lvl1pPr>
            <a:lvl2pPr algn="l" defTabSz="762000" rtl="0" eaLnBrk="1" fontAlgn="base" hangingPunct="1">
              <a:lnSpc>
                <a:spcPct val="80000"/>
              </a:lnSpc>
              <a:spcBef>
                <a:spcPct val="0"/>
              </a:spcBef>
              <a:spcAft>
                <a:spcPct val="0"/>
              </a:spcAft>
              <a:defRPr sz="2800" b="1">
                <a:solidFill>
                  <a:schemeClr val="tx2"/>
                </a:solidFill>
                <a:latin typeface="Arial" charset="0"/>
              </a:defRPr>
            </a:lvl2pPr>
            <a:lvl3pPr algn="l" defTabSz="762000" rtl="0" eaLnBrk="1" fontAlgn="base" hangingPunct="1">
              <a:lnSpc>
                <a:spcPct val="80000"/>
              </a:lnSpc>
              <a:spcBef>
                <a:spcPct val="0"/>
              </a:spcBef>
              <a:spcAft>
                <a:spcPct val="0"/>
              </a:spcAft>
              <a:defRPr sz="2800" b="1">
                <a:solidFill>
                  <a:schemeClr val="tx2"/>
                </a:solidFill>
                <a:latin typeface="Arial" charset="0"/>
              </a:defRPr>
            </a:lvl3pPr>
            <a:lvl4pPr algn="l" defTabSz="762000" rtl="0" eaLnBrk="1" fontAlgn="base" hangingPunct="1">
              <a:lnSpc>
                <a:spcPct val="80000"/>
              </a:lnSpc>
              <a:spcBef>
                <a:spcPct val="0"/>
              </a:spcBef>
              <a:spcAft>
                <a:spcPct val="0"/>
              </a:spcAft>
              <a:defRPr sz="2800" b="1">
                <a:solidFill>
                  <a:schemeClr val="tx2"/>
                </a:solidFill>
                <a:latin typeface="Arial" charset="0"/>
              </a:defRPr>
            </a:lvl4pPr>
            <a:lvl5pPr algn="l" defTabSz="762000" rtl="0" eaLnBrk="1" fontAlgn="base" hangingPunct="1">
              <a:lnSpc>
                <a:spcPct val="80000"/>
              </a:lnSpc>
              <a:spcBef>
                <a:spcPct val="0"/>
              </a:spcBef>
              <a:spcAft>
                <a:spcPct val="0"/>
              </a:spcAft>
              <a:defRPr sz="2800" b="1">
                <a:solidFill>
                  <a:schemeClr val="tx2"/>
                </a:solidFill>
                <a:latin typeface="Arial" charset="0"/>
              </a:defRPr>
            </a:lvl5pPr>
            <a:lvl6pPr marL="457200" algn="l" defTabSz="762000" rtl="0" eaLnBrk="1" fontAlgn="base" hangingPunct="1">
              <a:lnSpc>
                <a:spcPct val="80000"/>
              </a:lnSpc>
              <a:spcBef>
                <a:spcPct val="0"/>
              </a:spcBef>
              <a:spcAft>
                <a:spcPct val="0"/>
              </a:spcAft>
              <a:defRPr sz="2800" b="1">
                <a:solidFill>
                  <a:schemeClr val="tx2"/>
                </a:solidFill>
                <a:latin typeface="Arial" charset="0"/>
              </a:defRPr>
            </a:lvl6pPr>
            <a:lvl7pPr marL="914400" algn="l" defTabSz="762000" rtl="0" eaLnBrk="1" fontAlgn="base" hangingPunct="1">
              <a:lnSpc>
                <a:spcPct val="80000"/>
              </a:lnSpc>
              <a:spcBef>
                <a:spcPct val="0"/>
              </a:spcBef>
              <a:spcAft>
                <a:spcPct val="0"/>
              </a:spcAft>
              <a:defRPr sz="2800" b="1">
                <a:solidFill>
                  <a:schemeClr val="tx2"/>
                </a:solidFill>
                <a:latin typeface="Arial" charset="0"/>
              </a:defRPr>
            </a:lvl7pPr>
            <a:lvl8pPr marL="1371600" algn="l" defTabSz="762000" rtl="0" eaLnBrk="1" fontAlgn="base" hangingPunct="1">
              <a:lnSpc>
                <a:spcPct val="80000"/>
              </a:lnSpc>
              <a:spcBef>
                <a:spcPct val="0"/>
              </a:spcBef>
              <a:spcAft>
                <a:spcPct val="0"/>
              </a:spcAft>
              <a:defRPr sz="2800" b="1">
                <a:solidFill>
                  <a:schemeClr val="tx2"/>
                </a:solidFill>
                <a:latin typeface="Arial" charset="0"/>
              </a:defRPr>
            </a:lvl8pPr>
            <a:lvl9pPr marL="1828800" algn="l" defTabSz="762000" rtl="0" eaLnBrk="1" fontAlgn="base" hangingPunct="1">
              <a:lnSpc>
                <a:spcPct val="80000"/>
              </a:lnSpc>
              <a:spcBef>
                <a:spcPct val="0"/>
              </a:spcBef>
              <a:spcAft>
                <a:spcPct val="0"/>
              </a:spcAft>
              <a:defRPr sz="2800" b="1">
                <a:solidFill>
                  <a:schemeClr val="tx2"/>
                </a:solidFill>
                <a:latin typeface="Arial" charset="0"/>
              </a:defRPr>
            </a:lvl9pPr>
          </a:lstStyle>
          <a:p>
            <a:pPr marL="358775" lvl="1" indent="-358775" defTabSz="914400">
              <a:lnSpc>
                <a:spcPct val="150000"/>
              </a:lnSpc>
              <a:spcBef>
                <a:spcPts val="300"/>
              </a:spcBef>
              <a:spcAft>
                <a:spcPts val="600"/>
              </a:spcAft>
              <a:tabLst>
                <a:tab pos="457200" algn="l"/>
                <a:tab pos="685800" algn="l"/>
                <a:tab pos="730885" algn="l"/>
              </a:tabLst>
            </a:pPr>
            <a:r>
              <a:rPr lang="en-AU" kern="0" dirty="0" smtClean="0">
                <a:solidFill>
                  <a:srgbClr val="FF8200"/>
                </a:solidFill>
                <a:latin typeface="Arial"/>
                <a:ea typeface="+mj-ea"/>
                <a:cs typeface="+mj-cs"/>
              </a:rPr>
              <a:t>Updating </a:t>
            </a:r>
            <a:r>
              <a:rPr lang="en-AU" kern="0" dirty="0">
                <a:solidFill>
                  <a:srgbClr val="FF8200"/>
                </a:solidFill>
                <a:latin typeface="Arial"/>
                <a:ea typeface="+mj-ea"/>
                <a:cs typeface="+mj-cs"/>
              </a:rPr>
              <a:t>Affected </a:t>
            </a:r>
            <a:r>
              <a:rPr lang="en-AU" kern="0" dirty="0" smtClean="0">
                <a:solidFill>
                  <a:srgbClr val="FF8200"/>
                </a:solidFill>
                <a:latin typeface="Arial"/>
                <a:ea typeface="+mj-ea"/>
                <a:cs typeface="+mj-cs"/>
              </a:rPr>
              <a:t>Procedures</a:t>
            </a:r>
            <a:endParaRPr kumimoji="0" lang="en-AU" sz="1400" b="1" i="0" u="none" strike="noStrike" kern="0" cap="none" spc="0" normalizeH="0" baseline="0" noProof="0" dirty="0">
              <a:ln>
                <a:noFill/>
              </a:ln>
              <a:solidFill>
                <a:srgbClr val="FF8200"/>
              </a:solidFill>
              <a:effectLst/>
              <a:uLnTx/>
              <a:uFillTx/>
              <a:latin typeface="Arial" charset="0"/>
            </a:endParaRPr>
          </a:p>
        </p:txBody>
      </p:sp>
    </p:spTree>
    <p:extLst>
      <p:ext uri="{BB962C8B-B14F-4D97-AF65-F5344CB8AC3E}">
        <p14:creationId xmlns:p14="http://schemas.microsoft.com/office/powerpoint/2010/main" val="14873812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85725" lvl="1">
              <a:lnSpc>
                <a:spcPct val="100000"/>
              </a:lnSpc>
              <a:spcBef>
                <a:spcPts val="0"/>
              </a:spcBef>
              <a:spcAft>
                <a:spcPts val="0"/>
              </a:spcAft>
            </a:pPr>
            <a:r>
              <a:rPr lang="en-AU" dirty="0" smtClean="0">
                <a:solidFill>
                  <a:srgbClr val="FF8200"/>
                </a:solidFill>
                <a:latin typeface="Arial"/>
                <a:ea typeface="+mj-ea"/>
                <a:cs typeface="+mj-cs"/>
              </a:rPr>
              <a:t/>
            </a:r>
            <a:br>
              <a:rPr lang="en-AU" dirty="0" smtClean="0">
                <a:solidFill>
                  <a:srgbClr val="FF8200"/>
                </a:solidFill>
                <a:latin typeface="Arial"/>
                <a:ea typeface="+mj-ea"/>
                <a:cs typeface="+mj-cs"/>
              </a:rPr>
            </a:br>
            <a:r>
              <a:rPr lang="en-US" sz="1400" dirty="0" smtClean="0">
                <a:solidFill>
                  <a:srgbClr val="FF8200"/>
                </a:solidFill>
                <a:latin typeface="Arial"/>
                <a:ea typeface="+mj-ea"/>
                <a:cs typeface="+mj-cs"/>
              </a:rPr>
              <a:t/>
            </a:r>
            <a:br>
              <a:rPr lang="en-US" sz="1400" dirty="0" smtClean="0">
                <a:solidFill>
                  <a:srgbClr val="FF8200"/>
                </a:solidFill>
                <a:latin typeface="Arial"/>
                <a:ea typeface="+mj-ea"/>
                <a:cs typeface="+mj-cs"/>
              </a:rPr>
            </a:br>
            <a:r>
              <a:rPr lang="en-AU" dirty="0" smtClean="0">
                <a:solidFill>
                  <a:schemeClr val="accent1"/>
                </a:solidFill>
                <a:latin typeface="+mj-lt"/>
                <a:ea typeface="+mj-ea"/>
                <a:cs typeface="+mj-cs"/>
              </a:rPr>
              <a:t>Communication of the Incident</a:t>
            </a:r>
            <a:endParaRPr lang="en-AU" dirty="0">
              <a:solidFill>
                <a:schemeClr val="accent1"/>
              </a:solidFill>
              <a:latin typeface="+mj-lt"/>
              <a:ea typeface="+mj-ea"/>
              <a:cs typeface="+mj-cs"/>
            </a:endParaRPr>
          </a:p>
        </p:txBody>
      </p:sp>
      <p:sp>
        <p:nvSpPr>
          <p:cNvPr id="3" name="Content Placeholder 2"/>
          <p:cNvSpPr>
            <a:spLocks noGrp="1"/>
          </p:cNvSpPr>
          <p:nvPr>
            <p:ph idx="1"/>
          </p:nvPr>
        </p:nvSpPr>
        <p:spPr>
          <a:xfrm>
            <a:off x="1835696" y="1700808"/>
            <a:ext cx="6912768" cy="4968552"/>
          </a:xfrm>
        </p:spPr>
        <p:txBody>
          <a:bodyPr/>
          <a:lstStyle/>
          <a:p>
            <a:pPr marL="114300" indent="0" algn="just">
              <a:spcAft>
                <a:spcPts val="0"/>
              </a:spcAft>
              <a:buNone/>
            </a:pPr>
            <a:r>
              <a:rPr lang="en-AU" sz="1800" dirty="0" smtClean="0">
                <a:solidFill>
                  <a:schemeClr val="tx1"/>
                </a:solidFill>
                <a:ea typeface="Times New Roman"/>
                <a:cs typeface="Arial"/>
              </a:rPr>
              <a:t>Any information released to a workgroup about an incident must not include who was involved in the incident (a person’s name or their personal details) unless the worker signs a written consent.</a:t>
            </a:r>
          </a:p>
          <a:p>
            <a:pPr marL="114300" indent="0" algn="just">
              <a:spcAft>
                <a:spcPts val="0"/>
              </a:spcAft>
              <a:buNone/>
            </a:pPr>
            <a:r>
              <a:rPr lang="en-AU" sz="1800" dirty="0" smtClean="0">
                <a:solidFill>
                  <a:schemeClr val="tx1"/>
                </a:solidFill>
                <a:ea typeface="Times New Roman"/>
                <a:cs typeface="Arial"/>
              </a:rPr>
              <a:t>Information that can be relayed includes:</a:t>
            </a:r>
          </a:p>
          <a:p>
            <a:pPr marL="400050" indent="-285750" algn="just">
              <a:spcAft>
                <a:spcPts val="0"/>
              </a:spcAft>
            </a:pPr>
            <a:r>
              <a:rPr lang="en-AU" sz="1800" dirty="0">
                <a:solidFill>
                  <a:schemeClr val="tx1"/>
                </a:solidFill>
                <a:ea typeface="Times New Roman"/>
                <a:cs typeface="Arial"/>
              </a:rPr>
              <a:t>T</a:t>
            </a:r>
            <a:r>
              <a:rPr lang="en-AU" sz="1800" dirty="0" smtClean="0">
                <a:solidFill>
                  <a:schemeClr val="tx1"/>
                </a:solidFill>
                <a:ea typeface="Times New Roman"/>
                <a:cs typeface="Arial"/>
              </a:rPr>
              <a:t>ype </a:t>
            </a:r>
            <a:r>
              <a:rPr lang="en-AU" sz="1800" dirty="0">
                <a:solidFill>
                  <a:schemeClr val="tx1"/>
                </a:solidFill>
                <a:ea typeface="Times New Roman"/>
                <a:cs typeface="Arial"/>
              </a:rPr>
              <a:t>of </a:t>
            </a:r>
            <a:r>
              <a:rPr lang="en-AU" sz="1800" dirty="0" smtClean="0">
                <a:solidFill>
                  <a:schemeClr val="tx1"/>
                </a:solidFill>
                <a:ea typeface="Times New Roman"/>
                <a:cs typeface="Arial"/>
              </a:rPr>
              <a:t>incident (injury, damage, near miss)</a:t>
            </a:r>
          </a:p>
          <a:p>
            <a:pPr marL="400050" indent="-285750" algn="just">
              <a:spcAft>
                <a:spcPts val="0"/>
              </a:spcAft>
            </a:pPr>
            <a:r>
              <a:rPr lang="en-AU" sz="1800" dirty="0">
                <a:solidFill>
                  <a:schemeClr val="tx1"/>
                </a:solidFill>
                <a:ea typeface="Times New Roman"/>
                <a:cs typeface="Arial"/>
              </a:rPr>
              <a:t>N</a:t>
            </a:r>
            <a:r>
              <a:rPr lang="en-AU" sz="1800" dirty="0" smtClean="0">
                <a:solidFill>
                  <a:schemeClr val="tx1"/>
                </a:solidFill>
                <a:ea typeface="Times New Roman"/>
                <a:cs typeface="Arial"/>
              </a:rPr>
              <a:t>ature </a:t>
            </a:r>
            <a:r>
              <a:rPr lang="en-AU" sz="1800" dirty="0" smtClean="0">
                <a:solidFill>
                  <a:schemeClr val="tx1"/>
                </a:solidFill>
                <a:ea typeface="Times New Roman"/>
                <a:cs typeface="Arial"/>
              </a:rPr>
              <a:t>of injury (strain, sprain, laceration)</a:t>
            </a:r>
          </a:p>
          <a:p>
            <a:pPr marL="400050" indent="-285750" algn="just">
              <a:spcAft>
                <a:spcPts val="0"/>
              </a:spcAft>
            </a:pPr>
            <a:r>
              <a:rPr lang="en-AU" sz="1800" dirty="0">
                <a:solidFill>
                  <a:schemeClr val="tx1"/>
                </a:solidFill>
                <a:ea typeface="Times New Roman"/>
                <a:cs typeface="Arial"/>
              </a:rPr>
              <a:t>P</a:t>
            </a:r>
            <a:r>
              <a:rPr lang="en-AU" sz="1800" dirty="0" smtClean="0">
                <a:solidFill>
                  <a:schemeClr val="tx1"/>
                </a:solidFill>
                <a:ea typeface="Times New Roman"/>
                <a:cs typeface="Arial"/>
              </a:rPr>
              <a:t>art </a:t>
            </a:r>
            <a:r>
              <a:rPr lang="en-AU" sz="1800" dirty="0" smtClean="0">
                <a:solidFill>
                  <a:schemeClr val="tx1"/>
                </a:solidFill>
                <a:ea typeface="Times New Roman"/>
                <a:cs typeface="Arial"/>
              </a:rPr>
              <a:t>of body (arm, leg, hand, finger)</a:t>
            </a:r>
          </a:p>
          <a:p>
            <a:pPr marL="400050" indent="-285750" algn="just">
              <a:spcAft>
                <a:spcPts val="0"/>
              </a:spcAft>
              <a:buClr>
                <a:srgbClr val="FF8200"/>
              </a:buClr>
            </a:pPr>
            <a:r>
              <a:rPr lang="en-AU" sz="1800" dirty="0">
                <a:solidFill>
                  <a:schemeClr val="tx1"/>
                </a:solidFill>
                <a:ea typeface="Times New Roman"/>
                <a:cs typeface="Arial"/>
              </a:rPr>
              <a:t>C</a:t>
            </a:r>
            <a:r>
              <a:rPr lang="en-AU" sz="1800" dirty="0" smtClean="0">
                <a:solidFill>
                  <a:schemeClr val="tx1"/>
                </a:solidFill>
                <a:ea typeface="Times New Roman"/>
                <a:cs typeface="Arial"/>
              </a:rPr>
              <a:t>ause </a:t>
            </a:r>
            <a:r>
              <a:rPr lang="en-AU" sz="1800" dirty="0" smtClean="0">
                <a:solidFill>
                  <a:schemeClr val="tx1"/>
                </a:solidFill>
                <a:ea typeface="Times New Roman"/>
                <a:cs typeface="Arial"/>
              </a:rPr>
              <a:t>of injury (chemicals,</a:t>
            </a:r>
            <a:r>
              <a:rPr lang="en-AU" sz="1800" dirty="0">
                <a:solidFill>
                  <a:schemeClr val="tx1"/>
                </a:solidFill>
                <a:ea typeface="Times New Roman"/>
                <a:cs typeface="Arial"/>
              </a:rPr>
              <a:t> struck, slip, trip</a:t>
            </a:r>
            <a:r>
              <a:rPr lang="en-AU" sz="1800" dirty="0" smtClean="0">
                <a:solidFill>
                  <a:schemeClr val="tx1"/>
                </a:solidFill>
                <a:ea typeface="Times New Roman"/>
                <a:cs typeface="Arial"/>
              </a:rPr>
              <a:t>)</a:t>
            </a:r>
          </a:p>
          <a:p>
            <a:pPr marL="400050" indent="-285750" algn="just">
              <a:spcAft>
                <a:spcPts val="0"/>
              </a:spcAft>
            </a:pPr>
            <a:r>
              <a:rPr lang="en-AU" sz="1800" dirty="0">
                <a:solidFill>
                  <a:schemeClr val="tx1"/>
                </a:solidFill>
                <a:ea typeface="Times New Roman"/>
                <a:cs typeface="Arial"/>
              </a:rPr>
              <a:t>W</a:t>
            </a:r>
            <a:r>
              <a:rPr lang="en-AU" sz="1800" dirty="0" smtClean="0">
                <a:solidFill>
                  <a:schemeClr val="tx1"/>
                </a:solidFill>
                <a:ea typeface="Times New Roman"/>
                <a:cs typeface="Arial"/>
              </a:rPr>
              <a:t>here </a:t>
            </a:r>
            <a:r>
              <a:rPr lang="en-AU" sz="1800" dirty="0">
                <a:solidFill>
                  <a:schemeClr val="tx1"/>
                </a:solidFill>
                <a:ea typeface="Times New Roman"/>
                <a:cs typeface="Arial"/>
              </a:rPr>
              <a:t>and when it </a:t>
            </a:r>
            <a:r>
              <a:rPr lang="en-AU" sz="1800" dirty="0" smtClean="0">
                <a:solidFill>
                  <a:schemeClr val="tx1"/>
                </a:solidFill>
                <a:ea typeface="Times New Roman"/>
                <a:cs typeface="Arial"/>
              </a:rPr>
              <a:t>occurred</a:t>
            </a:r>
            <a:endParaRPr lang="en-AU" sz="1800" dirty="0">
              <a:solidFill>
                <a:schemeClr val="tx1"/>
              </a:solidFill>
              <a:ea typeface="Times New Roman"/>
              <a:cs typeface="Arial"/>
            </a:endParaRPr>
          </a:p>
          <a:p>
            <a:pPr marL="400050" indent="-285750" algn="just">
              <a:spcAft>
                <a:spcPts val="0"/>
              </a:spcAft>
            </a:pPr>
            <a:r>
              <a:rPr lang="en-AU" sz="1800" dirty="0">
                <a:solidFill>
                  <a:schemeClr val="tx1"/>
                </a:solidFill>
                <a:ea typeface="Times New Roman"/>
                <a:cs typeface="Arial"/>
              </a:rPr>
              <a:t>R</a:t>
            </a:r>
            <a:r>
              <a:rPr lang="en-AU" sz="1800" dirty="0" smtClean="0">
                <a:solidFill>
                  <a:schemeClr val="tx1"/>
                </a:solidFill>
                <a:ea typeface="Times New Roman"/>
                <a:cs typeface="Arial"/>
              </a:rPr>
              <a:t>oot </a:t>
            </a:r>
            <a:r>
              <a:rPr lang="en-AU" sz="1800" dirty="0" smtClean="0">
                <a:solidFill>
                  <a:schemeClr val="tx1"/>
                </a:solidFill>
                <a:ea typeface="Times New Roman"/>
                <a:cs typeface="Arial"/>
              </a:rPr>
              <a:t>causes and causal factors</a:t>
            </a:r>
          </a:p>
          <a:p>
            <a:pPr marL="400050" indent="-285750" algn="just">
              <a:spcAft>
                <a:spcPts val="0"/>
              </a:spcAft>
            </a:pPr>
            <a:r>
              <a:rPr lang="en-AU" sz="1800" dirty="0">
                <a:solidFill>
                  <a:schemeClr val="tx1"/>
                </a:solidFill>
                <a:ea typeface="Times New Roman"/>
                <a:cs typeface="Arial"/>
              </a:rPr>
              <a:t>A</a:t>
            </a:r>
            <a:r>
              <a:rPr lang="en-AU" sz="1800" dirty="0" smtClean="0">
                <a:solidFill>
                  <a:schemeClr val="tx1"/>
                </a:solidFill>
                <a:ea typeface="Times New Roman"/>
                <a:cs typeface="Arial"/>
              </a:rPr>
              <a:t>ctions </a:t>
            </a:r>
            <a:r>
              <a:rPr lang="en-AU" sz="1800" dirty="0" smtClean="0">
                <a:solidFill>
                  <a:schemeClr val="tx1"/>
                </a:solidFill>
                <a:ea typeface="Times New Roman"/>
                <a:cs typeface="Arial"/>
              </a:rPr>
              <a:t>to prevent reoccurrence.</a:t>
            </a:r>
          </a:p>
        </p:txBody>
      </p:sp>
      <p:sp>
        <p:nvSpPr>
          <p:cNvPr id="4" name="Slide Number Placeholder 3"/>
          <p:cNvSpPr>
            <a:spLocks noGrp="1"/>
          </p:cNvSpPr>
          <p:nvPr>
            <p:ph type="sldNum" sz="quarter" idx="10"/>
          </p:nvPr>
        </p:nvSpPr>
        <p:spPr/>
        <p:txBody>
          <a:bodyPr/>
          <a:lstStyle/>
          <a:p>
            <a:fld id="{5B1B3FAE-BC05-4C54-B68F-0E1A88C46634}" type="slidenum">
              <a:rPr lang="en-AU" smtClean="0">
                <a:solidFill>
                  <a:srgbClr val="FFFFFF"/>
                </a:solidFill>
              </a:rPr>
              <a:pPr/>
              <a:t>31</a:t>
            </a:fld>
            <a:endParaRPr lang="en-AU" dirty="0">
              <a:solidFill>
                <a:srgbClr val="FFFFFF"/>
              </a:solidFill>
            </a:endParaRPr>
          </a:p>
        </p:txBody>
      </p:sp>
    </p:spTree>
    <p:extLst>
      <p:ext uri="{BB962C8B-B14F-4D97-AF65-F5344CB8AC3E}">
        <p14:creationId xmlns:p14="http://schemas.microsoft.com/office/powerpoint/2010/main" val="8783995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85725" lvl="1">
              <a:lnSpc>
                <a:spcPct val="100000"/>
              </a:lnSpc>
              <a:spcBef>
                <a:spcPts val="0"/>
              </a:spcBef>
              <a:spcAft>
                <a:spcPts val="0"/>
              </a:spcAft>
            </a:pPr>
            <a:r>
              <a:rPr lang="en-AU" dirty="0" smtClean="0">
                <a:solidFill>
                  <a:srgbClr val="FF8200"/>
                </a:solidFill>
                <a:latin typeface="Arial"/>
                <a:ea typeface="+mj-ea"/>
                <a:cs typeface="+mj-cs"/>
              </a:rPr>
              <a:t/>
            </a:r>
            <a:br>
              <a:rPr lang="en-AU" dirty="0" smtClean="0">
                <a:solidFill>
                  <a:srgbClr val="FF8200"/>
                </a:solidFill>
                <a:latin typeface="Arial"/>
                <a:ea typeface="+mj-ea"/>
                <a:cs typeface="+mj-cs"/>
              </a:rPr>
            </a:br>
            <a:r>
              <a:rPr lang="en-US" sz="1400" dirty="0" smtClean="0">
                <a:solidFill>
                  <a:srgbClr val="FF8200"/>
                </a:solidFill>
                <a:latin typeface="Arial"/>
                <a:ea typeface="+mj-ea"/>
                <a:cs typeface="+mj-cs"/>
              </a:rPr>
              <a:t/>
            </a:r>
            <a:br>
              <a:rPr lang="en-US" sz="1400" dirty="0" smtClean="0">
                <a:solidFill>
                  <a:srgbClr val="FF8200"/>
                </a:solidFill>
                <a:latin typeface="Arial"/>
                <a:ea typeface="+mj-ea"/>
                <a:cs typeface="+mj-cs"/>
              </a:rPr>
            </a:br>
            <a:r>
              <a:rPr lang="en-AU" dirty="0" smtClean="0">
                <a:solidFill>
                  <a:schemeClr val="accent1"/>
                </a:solidFill>
                <a:latin typeface="+mj-lt"/>
                <a:ea typeface="+mj-ea"/>
                <a:cs typeface="+mj-cs"/>
              </a:rPr>
              <a:t>Communication of the Incident</a:t>
            </a:r>
            <a:endParaRPr lang="en-AU" dirty="0">
              <a:solidFill>
                <a:schemeClr val="accent1"/>
              </a:solidFill>
              <a:latin typeface="+mj-lt"/>
              <a:ea typeface="+mj-ea"/>
              <a:cs typeface="+mj-cs"/>
            </a:endParaRPr>
          </a:p>
        </p:txBody>
      </p:sp>
      <p:sp>
        <p:nvSpPr>
          <p:cNvPr id="3" name="Content Placeholder 2"/>
          <p:cNvSpPr>
            <a:spLocks noGrp="1"/>
          </p:cNvSpPr>
          <p:nvPr>
            <p:ph idx="1"/>
          </p:nvPr>
        </p:nvSpPr>
        <p:spPr>
          <a:xfrm>
            <a:off x="1835696" y="1700808"/>
            <a:ext cx="6912768" cy="4776192"/>
          </a:xfrm>
        </p:spPr>
        <p:txBody>
          <a:bodyPr/>
          <a:lstStyle/>
          <a:p>
            <a:pPr marL="114300" indent="0">
              <a:spcAft>
                <a:spcPts val="0"/>
              </a:spcAft>
              <a:buNone/>
            </a:pPr>
            <a:r>
              <a:rPr lang="en-AU" sz="1800" dirty="0" smtClean="0">
                <a:solidFill>
                  <a:schemeClr val="tx1"/>
                </a:solidFill>
                <a:ea typeface="Times New Roman"/>
                <a:cs typeface="Arial"/>
              </a:rPr>
              <a:t>Significant incidents should be communicated across the organisation by the </a:t>
            </a:r>
            <a:r>
              <a:rPr lang="en-AU" sz="1800" dirty="0" smtClean="0">
                <a:solidFill>
                  <a:schemeClr val="tx1"/>
                </a:solidFill>
                <a:ea typeface="Times New Roman"/>
                <a:cs typeface="Arial"/>
              </a:rPr>
              <a:t>Work Health and Safety </a:t>
            </a:r>
            <a:r>
              <a:rPr lang="en-AU" sz="1800" dirty="0" smtClean="0">
                <a:solidFill>
                  <a:schemeClr val="tx1"/>
                </a:solidFill>
                <a:ea typeface="Times New Roman"/>
                <a:cs typeface="Arial"/>
              </a:rPr>
              <a:t>person responsible for safety or Mine / Quarry Manager / Officer / PCBU.</a:t>
            </a:r>
          </a:p>
          <a:p>
            <a:pPr marL="114300" indent="0" algn="just">
              <a:spcAft>
                <a:spcPts val="0"/>
              </a:spcAft>
              <a:buNone/>
            </a:pPr>
            <a:r>
              <a:rPr lang="en-AU" sz="1800" dirty="0" smtClean="0">
                <a:solidFill>
                  <a:schemeClr val="tx1"/>
                </a:solidFill>
                <a:ea typeface="Times New Roman"/>
                <a:cs typeface="Arial"/>
              </a:rPr>
              <a:t>This can be done via:</a:t>
            </a:r>
          </a:p>
          <a:p>
            <a:pPr marL="400050" indent="-285750" algn="just">
              <a:spcAft>
                <a:spcPts val="0"/>
              </a:spcAft>
            </a:pPr>
            <a:r>
              <a:rPr lang="en-AU" sz="1800" dirty="0">
                <a:solidFill>
                  <a:schemeClr val="tx1"/>
                </a:solidFill>
                <a:ea typeface="Times New Roman"/>
                <a:cs typeface="Arial"/>
              </a:rPr>
              <a:t>E</a:t>
            </a:r>
            <a:r>
              <a:rPr lang="en-AU" sz="1800" dirty="0" smtClean="0">
                <a:solidFill>
                  <a:schemeClr val="tx1"/>
                </a:solidFill>
                <a:ea typeface="Times New Roman"/>
                <a:cs typeface="Arial"/>
              </a:rPr>
              <a:t>mergency </a:t>
            </a:r>
            <a:r>
              <a:rPr lang="en-AU" sz="1800" dirty="0" smtClean="0">
                <a:solidFill>
                  <a:schemeClr val="tx1"/>
                </a:solidFill>
                <a:ea typeface="Times New Roman"/>
                <a:cs typeface="Arial"/>
              </a:rPr>
              <a:t>meetings</a:t>
            </a:r>
          </a:p>
          <a:p>
            <a:pPr marL="400050" indent="-285750" algn="just">
              <a:spcAft>
                <a:spcPts val="0"/>
              </a:spcAft>
            </a:pPr>
            <a:r>
              <a:rPr lang="en-AU" sz="1800" dirty="0">
                <a:solidFill>
                  <a:schemeClr val="tx1"/>
                </a:solidFill>
                <a:ea typeface="Times New Roman"/>
                <a:cs typeface="Arial"/>
              </a:rPr>
              <a:t>P</a:t>
            </a:r>
            <a:r>
              <a:rPr lang="en-AU" sz="1800" dirty="0" smtClean="0">
                <a:solidFill>
                  <a:schemeClr val="tx1"/>
                </a:solidFill>
                <a:ea typeface="Times New Roman"/>
                <a:cs typeface="Arial"/>
              </a:rPr>
              <a:t>re-start </a:t>
            </a:r>
            <a:r>
              <a:rPr lang="en-AU" sz="1800" dirty="0" smtClean="0">
                <a:solidFill>
                  <a:schemeClr val="tx1"/>
                </a:solidFill>
                <a:ea typeface="Times New Roman"/>
                <a:cs typeface="Arial"/>
              </a:rPr>
              <a:t>meetings</a:t>
            </a:r>
          </a:p>
          <a:p>
            <a:pPr marL="400050" indent="-285750" algn="just">
              <a:spcAft>
                <a:spcPts val="0"/>
              </a:spcAft>
            </a:pPr>
            <a:r>
              <a:rPr lang="en-AU" sz="1800" dirty="0">
                <a:solidFill>
                  <a:schemeClr val="tx1"/>
                </a:solidFill>
                <a:ea typeface="Times New Roman"/>
                <a:cs typeface="Arial"/>
              </a:rPr>
              <a:t>T</a:t>
            </a:r>
            <a:r>
              <a:rPr lang="en-AU" sz="1800" dirty="0" smtClean="0">
                <a:solidFill>
                  <a:schemeClr val="tx1"/>
                </a:solidFill>
                <a:ea typeface="Times New Roman"/>
                <a:cs typeface="Arial"/>
              </a:rPr>
              <a:t>oolbox </a:t>
            </a:r>
            <a:r>
              <a:rPr lang="en-AU" sz="1800" dirty="0" smtClean="0">
                <a:solidFill>
                  <a:schemeClr val="tx1"/>
                </a:solidFill>
                <a:ea typeface="Times New Roman"/>
                <a:cs typeface="Arial"/>
              </a:rPr>
              <a:t>talks</a:t>
            </a:r>
          </a:p>
          <a:p>
            <a:pPr marL="400050" indent="-285750" algn="just">
              <a:spcAft>
                <a:spcPts val="0"/>
              </a:spcAft>
            </a:pPr>
            <a:r>
              <a:rPr lang="en-AU" sz="1800" dirty="0">
                <a:solidFill>
                  <a:schemeClr val="tx1"/>
                </a:solidFill>
                <a:ea typeface="Times New Roman"/>
                <a:cs typeface="Arial"/>
              </a:rPr>
              <a:t>N</a:t>
            </a:r>
            <a:r>
              <a:rPr lang="en-AU" sz="1800" dirty="0" smtClean="0">
                <a:solidFill>
                  <a:schemeClr val="tx1"/>
                </a:solidFill>
                <a:ea typeface="Times New Roman"/>
                <a:cs typeface="Arial"/>
              </a:rPr>
              <a:t>otice </a:t>
            </a:r>
            <a:r>
              <a:rPr lang="en-AU" sz="1800" dirty="0" smtClean="0">
                <a:solidFill>
                  <a:schemeClr val="tx1"/>
                </a:solidFill>
                <a:ea typeface="Times New Roman"/>
                <a:cs typeface="Arial"/>
              </a:rPr>
              <a:t>boards</a:t>
            </a:r>
          </a:p>
          <a:p>
            <a:pPr marL="400050" indent="-285750" algn="just">
              <a:spcAft>
                <a:spcPts val="0"/>
              </a:spcAft>
            </a:pPr>
            <a:r>
              <a:rPr lang="en-AU" sz="1800" dirty="0">
                <a:solidFill>
                  <a:schemeClr val="tx1"/>
                </a:solidFill>
                <a:ea typeface="Times New Roman"/>
                <a:cs typeface="Arial"/>
              </a:rPr>
              <a:t>E</a:t>
            </a:r>
            <a:r>
              <a:rPr lang="en-AU" sz="1800" dirty="0" smtClean="0">
                <a:solidFill>
                  <a:schemeClr val="tx1"/>
                </a:solidFill>
                <a:ea typeface="Times New Roman"/>
                <a:cs typeface="Arial"/>
              </a:rPr>
              <a:t>mails</a:t>
            </a:r>
            <a:endParaRPr lang="en-AU" sz="1800" dirty="0" smtClean="0">
              <a:solidFill>
                <a:schemeClr val="tx1"/>
              </a:solidFill>
              <a:ea typeface="Times New Roman"/>
              <a:cs typeface="Arial"/>
            </a:endParaRPr>
          </a:p>
          <a:p>
            <a:pPr marL="400050" indent="-285750" algn="just">
              <a:spcAft>
                <a:spcPts val="0"/>
              </a:spcAft>
            </a:pPr>
            <a:r>
              <a:rPr lang="en-AU" sz="1800" dirty="0" smtClean="0">
                <a:solidFill>
                  <a:schemeClr val="tx1"/>
                </a:solidFill>
                <a:ea typeface="Times New Roman"/>
                <a:cs typeface="Arial"/>
              </a:rPr>
              <a:t>Newsletters.</a:t>
            </a:r>
            <a:endParaRPr lang="en-AU" sz="1800" dirty="0" smtClean="0">
              <a:solidFill>
                <a:schemeClr val="tx1"/>
              </a:solidFill>
              <a:ea typeface="Times New Roman"/>
              <a:cs typeface="Arial"/>
            </a:endParaRPr>
          </a:p>
          <a:p>
            <a:pPr marL="114300" indent="0" algn="just">
              <a:spcAft>
                <a:spcPts val="0"/>
              </a:spcAft>
              <a:buNone/>
            </a:pPr>
            <a:endParaRPr lang="en-US" sz="1600" dirty="0">
              <a:solidFill>
                <a:schemeClr val="tx1"/>
              </a:solidFill>
              <a:ea typeface="Times New Roman"/>
              <a:cs typeface="Arial"/>
            </a:endParaRPr>
          </a:p>
        </p:txBody>
      </p:sp>
      <p:sp>
        <p:nvSpPr>
          <p:cNvPr id="4" name="Slide Number Placeholder 3"/>
          <p:cNvSpPr>
            <a:spLocks noGrp="1"/>
          </p:cNvSpPr>
          <p:nvPr>
            <p:ph type="sldNum" sz="quarter" idx="10"/>
          </p:nvPr>
        </p:nvSpPr>
        <p:spPr/>
        <p:txBody>
          <a:bodyPr/>
          <a:lstStyle/>
          <a:p>
            <a:fld id="{5B1B3FAE-BC05-4C54-B68F-0E1A88C46634}" type="slidenum">
              <a:rPr lang="en-AU" smtClean="0">
                <a:solidFill>
                  <a:srgbClr val="FFFFFF"/>
                </a:solidFill>
              </a:rPr>
              <a:pPr/>
              <a:t>32</a:t>
            </a:fld>
            <a:endParaRPr lang="en-AU" dirty="0">
              <a:solidFill>
                <a:srgbClr val="FFFFFF"/>
              </a:solidFill>
            </a:endParaRPr>
          </a:p>
        </p:txBody>
      </p:sp>
    </p:spTree>
    <p:extLst>
      <p:ext uri="{BB962C8B-B14F-4D97-AF65-F5344CB8AC3E}">
        <p14:creationId xmlns:p14="http://schemas.microsoft.com/office/powerpoint/2010/main" val="29939445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1"/>
                </a:solidFill>
              </a:rPr>
              <a:t/>
            </a:r>
            <a:br>
              <a:rPr lang="en-AU" dirty="0" smtClean="0">
                <a:solidFill>
                  <a:schemeClr val="accent1"/>
                </a:solidFill>
              </a:rPr>
            </a:br>
            <a:endParaRPr lang="en-AU" dirty="0">
              <a:solidFill>
                <a:schemeClr val="accent1"/>
              </a:solidFill>
            </a:endParaRPr>
          </a:p>
        </p:txBody>
      </p:sp>
      <p:sp>
        <p:nvSpPr>
          <p:cNvPr id="4" name="Slide Number Placeholder 3"/>
          <p:cNvSpPr>
            <a:spLocks noGrp="1"/>
          </p:cNvSpPr>
          <p:nvPr>
            <p:ph type="sldNum" sz="quarter" idx="10"/>
          </p:nvPr>
        </p:nvSpPr>
        <p:spPr/>
        <p:txBody>
          <a:bodyPr/>
          <a:lstStyle/>
          <a:p>
            <a:fld id="{5B1B3FAE-BC05-4C54-B68F-0E1A88C46634}" type="slidenum">
              <a:rPr lang="en-AU" smtClean="0">
                <a:solidFill>
                  <a:srgbClr val="FFFFFF"/>
                </a:solidFill>
              </a:rPr>
              <a:pPr/>
              <a:t>33</a:t>
            </a:fld>
            <a:endParaRPr lang="en-AU" dirty="0">
              <a:solidFill>
                <a:srgbClr val="FFFFFF"/>
              </a:solidFill>
            </a:endParaRPr>
          </a:p>
        </p:txBody>
      </p:sp>
      <p:sp>
        <p:nvSpPr>
          <p:cNvPr id="6" name="Text Box 26"/>
          <p:cNvSpPr txBox="1">
            <a:spLocks noChangeArrowheads="1"/>
          </p:cNvSpPr>
          <p:nvPr/>
        </p:nvSpPr>
        <p:spPr bwMode="auto">
          <a:xfrm>
            <a:off x="6012160" y="3140968"/>
            <a:ext cx="2880320" cy="1846659"/>
          </a:xfrm>
          <a:prstGeom prst="rect">
            <a:avLst/>
          </a:prstGeom>
          <a:noFill/>
          <a:ln>
            <a:noFill/>
          </a:ln>
          <a:effectLst/>
          <a:extLst>
            <a:ext uri="{909E8E84-426E-40DD-AFC4-6F175D3DCCD1}">
              <a14:hiddenFill xmlns:a14="http://schemas.microsoft.com/office/drawing/2010/main">
                <a:solidFill>
                  <a:srgbClr val="339966"/>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85738" indent="-185738" algn="l" eaLnBrk="0" hangingPunct="0">
              <a:defRPr>
                <a:solidFill>
                  <a:schemeClr val="tx1"/>
                </a:solidFill>
                <a:latin typeface="Arial" charset="0"/>
              </a:defRPr>
            </a:lvl1pPr>
            <a:lvl2pPr marL="800100" indent="-342900" algn="l" eaLnBrk="0" hangingPunct="0">
              <a:defRPr>
                <a:solidFill>
                  <a:schemeClr val="tx1"/>
                </a:solidFill>
                <a:latin typeface="Arial" charset="0"/>
              </a:defRPr>
            </a:lvl2pPr>
            <a:lvl3pPr marL="1308100" indent="-342900" algn="l" eaLnBrk="0" hangingPunct="0">
              <a:defRPr>
                <a:solidFill>
                  <a:schemeClr val="tx1"/>
                </a:solidFill>
                <a:latin typeface="Arial" charset="0"/>
              </a:defRPr>
            </a:lvl3pPr>
            <a:lvl4pPr marL="1830388" indent="-342900" algn="l" eaLnBrk="0" hangingPunct="0">
              <a:defRPr>
                <a:solidFill>
                  <a:schemeClr val="tx1"/>
                </a:solidFill>
                <a:latin typeface="Arial" charset="0"/>
              </a:defRPr>
            </a:lvl4pPr>
            <a:lvl5pPr marL="2352675" indent="-342900" algn="l" eaLnBrk="0" hangingPunct="0">
              <a:defRPr>
                <a:solidFill>
                  <a:schemeClr val="tx1"/>
                </a:solidFill>
                <a:latin typeface="Arial" charset="0"/>
              </a:defRPr>
            </a:lvl5pPr>
            <a:lvl6pPr marL="2809875" indent="-342900" defTabSz="457200" eaLnBrk="0" fontAlgn="base" hangingPunct="0">
              <a:spcBef>
                <a:spcPct val="0"/>
              </a:spcBef>
              <a:spcAft>
                <a:spcPct val="0"/>
              </a:spcAft>
              <a:defRPr>
                <a:solidFill>
                  <a:schemeClr val="tx1"/>
                </a:solidFill>
                <a:latin typeface="Arial" charset="0"/>
              </a:defRPr>
            </a:lvl6pPr>
            <a:lvl7pPr marL="3267075" indent="-342900" defTabSz="457200" eaLnBrk="0" fontAlgn="base" hangingPunct="0">
              <a:spcBef>
                <a:spcPct val="0"/>
              </a:spcBef>
              <a:spcAft>
                <a:spcPct val="0"/>
              </a:spcAft>
              <a:defRPr>
                <a:solidFill>
                  <a:schemeClr val="tx1"/>
                </a:solidFill>
                <a:latin typeface="Arial" charset="0"/>
              </a:defRPr>
            </a:lvl7pPr>
            <a:lvl8pPr marL="3724275" indent="-342900" defTabSz="457200" eaLnBrk="0" fontAlgn="base" hangingPunct="0">
              <a:spcBef>
                <a:spcPct val="0"/>
              </a:spcBef>
              <a:spcAft>
                <a:spcPct val="0"/>
              </a:spcAft>
              <a:defRPr>
                <a:solidFill>
                  <a:schemeClr val="tx1"/>
                </a:solidFill>
                <a:latin typeface="Arial" charset="0"/>
              </a:defRPr>
            </a:lvl8pPr>
            <a:lvl9pPr marL="4181475" indent="-342900" defTabSz="457200" eaLnBrk="0" fontAlgn="base" hangingPunct="0">
              <a:spcBef>
                <a:spcPct val="0"/>
              </a:spcBef>
              <a:spcAft>
                <a:spcPct val="0"/>
              </a:spcAft>
              <a:defRPr>
                <a:solidFill>
                  <a:schemeClr val="tx1"/>
                </a:solidFill>
                <a:latin typeface="Arial" charset="0"/>
              </a:defRPr>
            </a:lvl9pPr>
          </a:lstStyle>
          <a:p>
            <a:pPr marL="403225" indent="-344488" defTabSz="457200" eaLnBrk="1" fontAlgn="auto" hangingPunct="1">
              <a:spcBef>
                <a:spcPct val="50000"/>
              </a:spcBef>
              <a:spcAft>
                <a:spcPts val="0"/>
              </a:spcAft>
              <a:buClr>
                <a:srgbClr val="FF8200"/>
              </a:buClr>
              <a:buFont typeface="Wingdings" panose="05000000000000000000" pitchFamily="2" charset="2"/>
              <a:buChar char="§"/>
            </a:pPr>
            <a:r>
              <a:rPr lang="en-AU" sz="1800" kern="0" dirty="0" smtClean="0"/>
              <a:t>Instruct and train workers in new or revised work instructions, polices and procedures.</a:t>
            </a:r>
            <a:endParaRPr lang="en-AU" sz="1800" kern="0" dirty="0"/>
          </a:p>
          <a:p>
            <a:pPr defTabSz="457200" eaLnBrk="1" fontAlgn="auto" hangingPunct="1">
              <a:spcBef>
                <a:spcPct val="50000"/>
              </a:spcBef>
              <a:spcAft>
                <a:spcPts val="0"/>
              </a:spcAft>
              <a:buClr>
                <a:srgbClr val="FF9900"/>
              </a:buClr>
              <a:buFont typeface="Wingdings" panose="05000000000000000000" pitchFamily="2" charset="2"/>
              <a:buChar char="§"/>
            </a:pPr>
            <a:endParaRPr lang="en-AU" sz="1600" kern="0" dirty="0" smtClean="0"/>
          </a:p>
        </p:txBody>
      </p:sp>
      <p:pic>
        <p:nvPicPr>
          <p:cNvPr id="6148" name="Picture 4" descr="https://encrypted-tbn2.gstatic.com/images?q=tbn:ANd9GcSHgztuM-0_l0LWMavbZ8RDb-QBSTeNctiKFrxaSXsqd1DmVxqa"/>
          <p:cNvPicPr>
            <a:picLocks noChangeAspect="1" noChangeArrowheads="1"/>
          </p:cNvPicPr>
          <p:nvPr/>
        </p:nvPicPr>
        <p:blipFill rotWithShape="1">
          <a:blip r:embed="rId3">
            <a:extLst>
              <a:ext uri="{28A0092B-C50C-407E-A947-70E740481C1C}">
                <a14:useLocalDpi xmlns:a14="http://schemas.microsoft.com/office/drawing/2010/main" val="0"/>
              </a:ext>
            </a:extLst>
          </a:blip>
          <a:srcRect t="6579" b="3416"/>
          <a:stretch/>
        </p:blipFill>
        <p:spPr bwMode="auto">
          <a:xfrm>
            <a:off x="2051719" y="1772816"/>
            <a:ext cx="3744417" cy="189012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2" name="Picture 2" descr="https://encrypted-tbn1.gstatic.com/images?q=tbn:ANd9GcSt4TDaJ-R7CM70V_g_t8ydwzXoaRnWxtoUVWJT9jsB-TVPz-8p2Q"/>
          <p:cNvPicPr>
            <a:picLocks noChangeAspect="1" noChangeArrowheads="1"/>
          </p:cNvPicPr>
          <p:nvPr/>
        </p:nvPicPr>
        <p:blipFill rotWithShape="1">
          <a:blip r:embed="rId4">
            <a:extLst>
              <a:ext uri="{28A0092B-C50C-407E-A947-70E740481C1C}">
                <a14:useLocalDpi xmlns:a14="http://schemas.microsoft.com/office/drawing/2010/main" val="0"/>
              </a:ext>
            </a:extLst>
          </a:blip>
          <a:srcRect l="26141" r="11338"/>
          <a:stretch/>
        </p:blipFill>
        <p:spPr bwMode="auto">
          <a:xfrm>
            <a:off x="2051720" y="4243847"/>
            <a:ext cx="3744416" cy="18952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bwMode="auto">
          <a:xfrm>
            <a:off x="1763688" y="260648"/>
            <a:ext cx="6851104" cy="1152128"/>
          </a:xfrm>
          <a:prstGeom prst="rect">
            <a:avLst/>
          </a:prstGeom>
          <a:noFill/>
          <a:ln w="12700">
            <a:noFill/>
            <a:miter lim="800000"/>
            <a:headEnd/>
            <a:tailEnd/>
          </a:ln>
        </p:spPr>
        <p:txBody>
          <a:bodyPr vert="horz" wrap="square" lIns="91440" tIns="45720" rIns="91440" bIns="45720" numCol="1" anchor="b" anchorCtr="0" compatLnSpc="1">
            <a:prstTxWarp prst="textNoShape">
              <a:avLst/>
            </a:prstTxWarp>
          </a:bodyPr>
          <a:lstStyle>
            <a:lvl1pPr algn="l" defTabSz="762000" rtl="0" eaLnBrk="1" fontAlgn="base" hangingPunct="1">
              <a:lnSpc>
                <a:spcPct val="80000"/>
              </a:lnSpc>
              <a:spcBef>
                <a:spcPct val="0"/>
              </a:spcBef>
              <a:spcAft>
                <a:spcPct val="0"/>
              </a:spcAft>
              <a:defRPr sz="2800" b="1">
                <a:solidFill>
                  <a:schemeClr val="tx2"/>
                </a:solidFill>
                <a:latin typeface="+mj-lt"/>
                <a:ea typeface="+mj-ea"/>
                <a:cs typeface="+mj-cs"/>
              </a:defRPr>
            </a:lvl1pPr>
            <a:lvl2pPr algn="l" defTabSz="762000" rtl="0" eaLnBrk="1" fontAlgn="base" hangingPunct="1">
              <a:lnSpc>
                <a:spcPct val="80000"/>
              </a:lnSpc>
              <a:spcBef>
                <a:spcPct val="0"/>
              </a:spcBef>
              <a:spcAft>
                <a:spcPct val="0"/>
              </a:spcAft>
              <a:defRPr sz="2800" b="1">
                <a:solidFill>
                  <a:schemeClr val="tx2"/>
                </a:solidFill>
                <a:latin typeface="Arial" charset="0"/>
              </a:defRPr>
            </a:lvl2pPr>
            <a:lvl3pPr algn="l" defTabSz="762000" rtl="0" eaLnBrk="1" fontAlgn="base" hangingPunct="1">
              <a:lnSpc>
                <a:spcPct val="80000"/>
              </a:lnSpc>
              <a:spcBef>
                <a:spcPct val="0"/>
              </a:spcBef>
              <a:spcAft>
                <a:spcPct val="0"/>
              </a:spcAft>
              <a:defRPr sz="2800" b="1">
                <a:solidFill>
                  <a:schemeClr val="tx2"/>
                </a:solidFill>
                <a:latin typeface="Arial" charset="0"/>
              </a:defRPr>
            </a:lvl3pPr>
            <a:lvl4pPr algn="l" defTabSz="762000" rtl="0" eaLnBrk="1" fontAlgn="base" hangingPunct="1">
              <a:lnSpc>
                <a:spcPct val="80000"/>
              </a:lnSpc>
              <a:spcBef>
                <a:spcPct val="0"/>
              </a:spcBef>
              <a:spcAft>
                <a:spcPct val="0"/>
              </a:spcAft>
              <a:defRPr sz="2800" b="1">
                <a:solidFill>
                  <a:schemeClr val="tx2"/>
                </a:solidFill>
                <a:latin typeface="Arial" charset="0"/>
              </a:defRPr>
            </a:lvl4pPr>
            <a:lvl5pPr algn="l" defTabSz="762000" rtl="0" eaLnBrk="1" fontAlgn="base" hangingPunct="1">
              <a:lnSpc>
                <a:spcPct val="80000"/>
              </a:lnSpc>
              <a:spcBef>
                <a:spcPct val="0"/>
              </a:spcBef>
              <a:spcAft>
                <a:spcPct val="0"/>
              </a:spcAft>
              <a:defRPr sz="2800" b="1">
                <a:solidFill>
                  <a:schemeClr val="tx2"/>
                </a:solidFill>
                <a:latin typeface="Arial" charset="0"/>
              </a:defRPr>
            </a:lvl5pPr>
            <a:lvl6pPr marL="457200" algn="l" defTabSz="762000" rtl="0" eaLnBrk="1" fontAlgn="base" hangingPunct="1">
              <a:lnSpc>
                <a:spcPct val="80000"/>
              </a:lnSpc>
              <a:spcBef>
                <a:spcPct val="0"/>
              </a:spcBef>
              <a:spcAft>
                <a:spcPct val="0"/>
              </a:spcAft>
              <a:defRPr sz="2800" b="1">
                <a:solidFill>
                  <a:schemeClr val="tx2"/>
                </a:solidFill>
                <a:latin typeface="Arial" charset="0"/>
              </a:defRPr>
            </a:lvl6pPr>
            <a:lvl7pPr marL="914400" algn="l" defTabSz="762000" rtl="0" eaLnBrk="1" fontAlgn="base" hangingPunct="1">
              <a:lnSpc>
                <a:spcPct val="80000"/>
              </a:lnSpc>
              <a:spcBef>
                <a:spcPct val="0"/>
              </a:spcBef>
              <a:spcAft>
                <a:spcPct val="0"/>
              </a:spcAft>
              <a:defRPr sz="2800" b="1">
                <a:solidFill>
                  <a:schemeClr val="tx2"/>
                </a:solidFill>
                <a:latin typeface="Arial" charset="0"/>
              </a:defRPr>
            </a:lvl7pPr>
            <a:lvl8pPr marL="1371600" algn="l" defTabSz="762000" rtl="0" eaLnBrk="1" fontAlgn="base" hangingPunct="1">
              <a:lnSpc>
                <a:spcPct val="80000"/>
              </a:lnSpc>
              <a:spcBef>
                <a:spcPct val="0"/>
              </a:spcBef>
              <a:spcAft>
                <a:spcPct val="0"/>
              </a:spcAft>
              <a:defRPr sz="2800" b="1">
                <a:solidFill>
                  <a:schemeClr val="tx2"/>
                </a:solidFill>
                <a:latin typeface="Arial" charset="0"/>
              </a:defRPr>
            </a:lvl8pPr>
            <a:lvl9pPr marL="1828800" algn="l" defTabSz="762000" rtl="0" eaLnBrk="1" fontAlgn="base" hangingPunct="1">
              <a:lnSpc>
                <a:spcPct val="80000"/>
              </a:lnSpc>
              <a:spcBef>
                <a:spcPct val="0"/>
              </a:spcBef>
              <a:spcAft>
                <a:spcPct val="0"/>
              </a:spcAft>
              <a:defRPr sz="2800" b="1">
                <a:solidFill>
                  <a:schemeClr val="tx2"/>
                </a:solidFill>
                <a:latin typeface="Arial" charset="0"/>
              </a:defRPr>
            </a:lvl9pPr>
          </a:lstStyle>
          <a:p>
            <a:pPr marL="85725" marR="0" lvl="1" indent="0" algn="l" defTabSz="762000" rtl="0" eaLnBrk="1" fontAlgn="base" latinLnBrk="0" hangingPunct="1">
              <a:lnSpc>
                <a:spcPct val="100000"/>
              </a:lnSpc>
              <a:spcBef>
                <a:spcPts val="0"/>
              </a:spcBef>
              <a:spcAft>
                <a:spcPts val="0"/>
              </a:spcAft>
              <a:buClrTx/>
              <a:buSzTx/>
              <a:buFontTx/>
              <a:buNone/>
              <a:tabLst/>
              <a:defRPr/>
            </a:pPr>
            <a:r>
              <a:rPr kumimoji="0" lang="en-AU" sz="2800" b="1" i="0" u="none" strike="noStrike" kern="0" cap="none" spc="0" normalizeH="0" baseline="0" noProof="0" dirty="0" smtClean="0">
                <a:ln>
                  <a:noFill/>
                </a:ln>
                <a:solidFill>
                  <a:srgbClr val="FF8200"/>
                </a:solidFill>
                <a:effectLst/>
                <a:uLnTx/>
                <a:uFillTx/>
                <a:latin typeface="Arial"/>
                <a:ea typeface="+mj-ea"/>
                <a:cs typeface="+mj-cs"/>
              </a:rPr>
              <a:t/>
            </a:r>
            <a:br>
              <a:rPr kumimoji="0" lang="en-AU" sz="2800" b="1" i="0" u="none" strike="noStrike" kern="0" cap="none" spc="0" normalizeH="0" baseline="0" noProof="0" dirty="0" smtClean="0">
                <a:ln>
                  <a:noFill/>
                </a:ln>
                <a:solidFill>
                  <a:srgbClr val="FF8200"/>
                </a:solidFill>
                <a:effectLst/>
                <a:uLnTx/>
                <a:uFillTx/>
                <a:latin typeface="Arial"/>
                <a:ea typeface="+mj-ea"/>
                <a:cs typeface="+mj-cs"/>
              </a:rPr>
            </a:br>
            <a:r>
              <a:rPr kumimoji="0" lang="en-US" sz="1400" b="1" i="0" u="none" strike="noStrike" kern="0" cap="none" spc="0" normalizeH="0" baseline="0" noProof="0" dirty="0" smtClean="0">
                <a:ln>
                  <a:noFill/>
                </a:ln>
                <a:solidFill>
                  <a:srgbClr val="FF8200"/>
                </a:solidFill>
                <a:effectLst/>
                <a:uLnTx/>
                <a:uFillTx/>
                <a:latin typeface="Arial"/>
                <a:ea typeface="+mj-ea"/>
                <a:cs typeface="+mj-cs"/>
              </a:rPr>
              <a:t/>
            </a:r>
            <a:br>
              <a:rPr kumimoji="0" lang="en-US" sz="1400" b="1" i="0" u="none" strike="noStrike" kern="0" cap="none" spc="0" normalizeH="0" baseline="0" noProof="0" dirty="0" smtClean="0">
                <a:ln>
                  <a:noFill/>
                </a:ln>
                <a:solidFill>
                  <a:srgbClr val="FF8200"/>
                </a:solidFill>
                <a:effectLst/>
                <a:uLnTx/>
                <a:uFillTx/>
                <a:latin typeface="Arial"/>
                <a:ea typeface="+mj-ea"/>
                <a:cs typeface="+mj-cs"/>
              </a:rPr>
            </a:br>
            <a:r>
              <a:rPr kumimoji="0" lang="en-AU" sz="2800" b="1" i="0" u="none" strike="noStrike" kern="0" cap="none" spc="0" normalizeH="0" baseline="0" noProof="0" dirty="0" smtClean="0">
                <a:ln>
                  <a:noFill/>
                </a:ln>
                <a:solidFill>
                  <a:srgbClr val="FF8200"/>
                </a:solidFill>
                <a:effectLst/>
                <a:uLnTx/>
                <a:uFillTx/>
                <a:latin typeface="Arial"/>
                <a:ea typeface="+mj-ea"/>
                <a:cs typeface="+mj-cs"/>
              </a:rPr>
              <a:t>Instruction and Training</a:t>
            </a:r>
            <a:endParaRPr kumimoji="0" lang="en-AU" sz="2800" b="1" i="0" u="none" strike="noStrike" kern="0" cap="none" spc="0" normalizeH="0" baseline="0" noProof="0" dirty="0">
              <a:ln>
                <a:noFill/>
              </a:ln>
              <a:solidFill>
                <a:srgbClr val="FF8200"/>
              </a:solidFill>
              <a:effectLst/>
              <a:uLnTx/>
              <a:uFillTx/>
              <a:latin typeface="Arial"/>
              <a:ea typeface="+mj-ea"/>
              <a:cs typeface="+mj-cs"/>
            </a:endParaRPr>
          </a:p>
        </p:txBody>
      </p:sp>
    </p:spTree>
    <p:extLst>
      <p:ext uri="{BB962C8B-B14F-4D97-AF65-F5344CB8AC3E}">
        <p14:creationId xmlns:p14="http://schemas.microsoft.com/office/powerpoint/2010/main" val="41470740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696" y="188640"/>
            <a:ext cx="6851104" cy="1152128"/>
          </a:xfrm>
        </p:spPr>
        <p:txBody>
          <a:bodyPr/>
          <a:lstStyle/>
          <a:p>
            <a:r>
              <a:rPr lang="en-AU" dirty="0">
                <a:solidFill>
                  <a:schemeClr val="accent1"/>
                </a:solidFill>
              </a:rPr>
              <a:t/>
            </a:r>
            <a:br>
              <a:rPr lang="en-AU" dirty="0">
                <a:solidFill>
                  <a:schemeClr val="accent1"/>
                </a:solidFill>
              </a:rPr>
            </a:br>
            <a:r>
              <a:rPr lang="en-AU" dirty="0" smtClean="0">
                <a:solidFill>
                  <a:schemeClr val="accent1"/>
                </a:solidFill>
              </a:rPr>
              <a:t>Inspection and Audits</a:t>
            </a:r>
            <a:endParaRPr lang="en-AU" dirty="0">
              <a:solidFill>
                <a:schemeClr val="accent1"/>
              </a:solidFill>
            </a:endParaRPr>
          </a:p>
        </p:txBody>
      </p:sp>
      <p:sp>
        <p:nvSpPr>
          <p:cNvPr id="4" name="Slide Number Placeholder 3"/>
          <p:cNvSpPr>
            <a:spLocks noGrp="1"/>
          </p:cNvSpPr>
          <p:nvPr>
            <p:ph type="sldNum" sz="quarter" idx="10"/>
          </p:nvPr>
        </p:nvSpPr>
        <p:spPr/>
        <p:txBody>
          <a:bodyPr/>
          <a:lstStyle/>
          <a:p>
            <a:fld id="{5B1B3FAE-BC05-4C54-B68F-0E1A88C46634}" type="slidenum">
              <a:rPr lang="en-AU" smtClean="0">
                <a:solidFill>
                  <a:srgbClr val="FFFFFF"/>
                </a:solidFill>
              </a:rPr>
              <a:pPr/>
              <a:t>34</a:t>
            </a:fld>
            <a:endParaRPr lang="en-AU" dirty="0">
              <a:solidFill>
                <a:srgbClr val="FFFFFF"/>
              </a:solidFill>
            </a:endParaRPr>
          </a:p>
        </p:txBody>
      </p:sp>
      <p:sp>
        <p:nvSpPr>
          <p:cNvPr id="9" name="Content Placeholder 2"/>
          <p:cNvSpPr>
            <a:spLocks noGrp="1"/>
          </p:cNvSpPr>
          <p:nvPr>
            <p:ph idx="1"/>
          </p:nvPr>
        </p:nvSpPr>
        <p:spPr>
          <a:xfrm>
            <a:off x="1835696" y="1484784"/>
            <a:ext cx="6984776" cy="4776192"/>
          </a:xfrm>
        </p:spPr>
        <p:txBody>
          <a:bodyPr/>
          <a:lstStyle/>
          <a:p>
            <a:pPr marL="0" lvl="0" indent="0" defTabSz="914400" fontAlgn="auto">
              <a:spcBef>
                <a:spcPts val="600"/>
              </a:spcBef>
              <a:spcAft>
                <a:spcPts val="600"/>
              </a:spcAft>
              <a:buClrTx/>
              <a:buSzTx/>
              <a:buNone/>
              <a:tabLst>
                <a:tab pos="152400" algn="l"/>
              </a:tabLst>
            </a:pPr>
            <a:r>
              <a:rPr lang="en-US" sz="1800" b="1" kern="1200" dirty="0" smtClean="0">
                <a:solidFill>
                  <a:schemeClr val="tx1"/>
                </a:solidFill>
                <a:latin typeface="Arial" panose="020B0604020202020204" pitchFamily="34" charset="0"/>
                <a:ea typeface="Times New Roman"/>
                <a:cs typeface="Arial" panose="020B0604020202020204" pitchFamily="34" charset="0"/>
              </a:rPr>
              <a:t>Regularly conduct inspections and audits to ensure:</a:t>
            </a:r>
            <a:endParaRPr lang="en-US" sz="1800" b="1" kern="1200" dirty="0">
              <a:solidFill>
                <a:schemeClr val="tx1"/>
              </a:solidFill>
              <a:latin typeface="Arial" panose="020B0604020202020204" pitchFamily="34" charset="0"/>
              <a:ea typeface="Times New Roman"/>
              <a:cs typeface="Arial" panose="020B0604020202020204" pitchFamily="34" charset="0"/>
            </a:endParaRPr>
          </a:p>
          <a:p>
            <a:pPr lvl="0" defTabSz="914400" fontAlgn="auto">
              <a:spcBef>
                <a:spcPts val="600"/>
              </a:spcBef>
              <a:spcAft>
                <a:spcPts val="600"/>
              </a:spcAft>
              <a:buSzTx/>
              <a:tabLst>
                <a:tab pos="152400" algn="l"/>
              </a:tabLst>
            </a:pPr>
            <a:r>
              <a:rPr lang="en-US" sz="1800" kern="1200" dirty="0">
                <a:solidFill>
                  <a:schemeClr val="tx1"/>
                </a:solidFill>
                <a:latin typeface="Arial" panose="020B0604020202020204" pitchFamily="34" charset="0"/>
                <a:ea typeface="Times New Roman"/>
                <a:cs typeface="Arial" panose="020B0604020202020204" pitchFamily="34" charset="0"/>
              </a:rPr>
              <a:t>R</a:t>
            </a:r>
            <a:r>
              <a:rPr lang="en-US" sz="1800" kern="1200" dirty="0" smtClean="0">
                <a:solidFill>
                  <a:schemeClr val="tx1"/>
                </a:solidFill>
                <a:latin typeface="Arial" panose="020B0604020202020204" pitchFamily="34" charset="0"/>
                <a:ea typeface="Times New Roman"/>
                <a:cs typeface="Arial" panose="020B0604020202020204" pitchFamily="34" charset="0"/>
              </a:rPr>
              <a:t>isk </a:t>
            </a:r>
            <a:r>
              <a:rPr lang="en-US" sz="1800" kern="1200" dirty="0" smtClean="0">
                <a:solidFill>
                  <a:schemeClr val="tx1"/>
                </a:solidFill>
                <a:latin typeface="Arial" panose="020B0604020202020204" pitchFamily="34" charset="0"/>
                <a:ea typeface="Times New Roman"/>
                <a:cs typeface="Arial" panose="020B0604020202020204" pitchFamily="34" charset="0"/>
              </a:rPr>
              <a:t>controls are </a:t>
            </a:r>
            <a:r>
              <a:rPr lang="en-AU" sz="1800" kern="1200" dirty="0" smtClean="0">
                <a:solidFill>
                  <a:schemeClr val="tx1"/>
                </a:solidFill>
                <a:latin typeface="Arial" panose="020B0604020202020204" pitchFamily="34" charset="0"/>
                <a:ea typeface="Times New Roman"/>
                <a:cs typeface="Arial" panose="020B0604020202020204" pitchFamily="34" charset="0"/>
              </a:rPr>
              <a:t>being implemented by workers</a:t>
            </a:r>
            <a:endParaRPr lang="en-US" sz="1800" kern="1200" dirty="0" smtClean="0">
              <a:solidFill>
                <a:schemeClr val="tx1"/>
              </a:solidFill>
              <a:latin typeface="Arial" panose="020B0604020202020204" pitchFamily="34" charset="0"/>
              <a:ea typeface="Times New Roman"/>
              <a:cs typeface="Arial" panose="020B0604020202020204" pitchFamily="34" charset="0"/>
            </a:endParaRPr>
          </a:p>
          <a:p>
            <a:pPr lvl="0" defTabSz="914400" fontAlgn="auto">
              <a:spcBef>
                <a:spcPts val="600"/>
              </a:spcBef>
              <a:spcAft>
                <a:spcPts val="600"/>
              </a:spcAft>
              <a:buSzTx/>
              <a:tabLst>
                <a:tab pos="152400" algn="l"/>
              </a:tabLst>
            </a:pPr>
            <a:r>
              <a:rPr lang="en-AU" sz="1800" kern="1200" dirty="0">
                <a:solidFill>
                  <a:schemeClr val="tx1"/>
                </a:solidFill>
                <a:latin typeface="Arial" panose="020B0604020202020204" pitchFamily="34" charset="0"/>
                <a:ea typeface="Times New Roman"/>
                <a:cs typeface="Arial" panose="020B0604020202020204" pitchFamily="34" charset="0"/>
              </a:rPr>
              <a:t>A</a:t>
            </a:r>
            <a:r>
              <a:rPr lang="en-AU" sz="1800" kern="1200" dirty="0" smtClean="0">
                <a:solidFill>
                  <a:schemeClr val="tx1"/>
                </a:solidFill>
                <a:latin typeface="Arial" panose="020B0604020202020204" pitchFamily="34" charset="0"/>
                <a:ea typeface="Times New Roman"/>
                <a:cs typeface="Arial" panose="020B0604020202020204" pitchFamily="34" charset="0"/>
              </a:rPr>
              <a:t>ny </a:t>
            </a:r>
            <a:r>
              <a:rPr lang="en-AU" sz="1800" kern="1200" dirty="0" smtClean="0">
                <a:solidFill>
                  <a:schemeClr val="tx1"/>
                </a:solidFill>
                <a:latin typeface="Arial" panose="020B0604020202020204" pitchFamily="34" charset="0"/>
                <a:ea typeface="Times New Roman"/>
                <a:cs typeface="Arial" panose="020B0604020202020204" pitchFamily="34" charset="0"/>
              </a:rPr>
              <a:t>new hazards are identified with the task, plant, substances or environment</a:t>
            </a:r>
          </a:p>
          <a:p>
            <a:pPr lvl="0" defTabSz="914400" fontAlgn="auto">
              <a:spcBef>
                <a:spcPts val="600"/>
              </a:spcBef>
              <a:spcAft>
                <a:spcPts val="600"/>
              </a:spcAft>
              <a:buSzTx/>
              <a:tabLst>
                <a:tab pos="152400" algn="l"/>
              </a:tabLst>
            </a:pPr>
            <a:r>
              <a:rPr lang="en-AU" sz="1800" kern="1200" dirty="0">
                <a:solidFill>
                  <a:schemeClr val="tx1"/>
                </a:solidFill>
                <a:latin typeface="Arial" panose="020B0604020202020204" pitchFamily="34" charset="0"/>
                <a:ea typeface="Times New Roman"/>
                <a:cs typeface="Arial" panose="020B0604020202020204" pitchFamily="34" charset="0"/>
              </a:rPr>
              <a:t>A</a:t>
            </a:r>
            <a:r>
              <a:rPr lang="en-AU" sz="1800" kern="1200" dirty="0" smtClean="0">
                <a:solidFill>
                  <a:schemeClr val="tx1"/>
                </a:solidFill>
                <a:latin typeface="Arial" panose="020B0604020202020204" pitchFamily="34" charset="0"/>
                <a:ea typeface="Times New Roman"/>
                <a:cs typeface="Arial" panose="020B0604020202020204" pitchFamily="34" charset="0"/>
              </a:rPr>
              <a:t>ny </a:t>
            </a:r>
            <a:r>
              <a:rPr lang="en-AU" sz="1800" kern="1200" dirty="0" smtClean="0">
                <a:solidFill>
                  <a:schemeClr val="tx1"/>
                </a:solidFill>
                <a:latin typeface="Arial" panose="020B0604020202020204" pitchFamily="34" charset="0"/>
                <a:ea typeface="Times New Roman"/>
                <a:cs typeface="Arial" panose="020B0604020202020204" pitchFamily="34" charset="0"/>
              </a:rPr>
              <a:t>changes in a process are identified and addressed</a:t>
            </a:r>
          </a:p>
          <a:p>
            <a:pPr lvl="0" defTabSz="914400" fontAlgn="auto">
              <a:spcBef>
                <a:spcPts val="600"/>
              </a:spcBef>
              <a:spcAft>
                <a:spcPts val="600"/>
              </a:spcAft>
              <a:buSzTx/>
              <a:tabLst>
                <a:tab pos="152400" algn="l"/>
              </a:tabLst>
            </a:pPr>
            <a:r>
              <a:rPr lang="en-AU" sz="1800" kern="1200" dirty="0">
                <a:solidFill>
                  <a:schemeClr val="tx1"/>
                </a:solidFill>
                <a:latin typeface="Arial" panose="020B0604020202020204" pitchFamily="34" charset="0"/>
                <a:ea typeface="Times New Roman"/>
                <a:cs typeface="Arial" panose="020B0604020202020204" pitchFamily="34" charset="0"/>
              </a:rPr>
              <a:t>C</a:t>
            </a:r>
            <a:r>
              <a:rPr lang="en-AU" sz="1800" kern="1200" dirty="0" smtClean="0">
                <a:solidFill>
                  <a:schemeClr val="tx1"/>
                </a:solidFill>
                <a:latin typeface="Arial" panose="020B0604020202020204" pitchFamily="34" charset="0"/>
                <a:ea typeface="Times New Roman"/>
                <a:cs typeface="Arial" panose="020B0604020202020204" pitchFamily="34" charset="0"/>
              </a:rPr>
              <a:t>ompliance </a:t>
            </a:r>
            <a:r>
              <a:rPr lang="en-AU" sz="1800" kern="1200" dirty="0" smtClean="0">
                <a:solidFill>
                  <a:schemeClr val="tx1"/>
                </a:solidFill>
                <a:latin typeface="Arial" panose="020B0604020202020204" pitchFamily="34" charset="0"/>
                <a:ea typeface="Times New Roman"/>
                <a:cs typeface="Arial" panose="020B0604020202020204" pitchFamily="34" charset="0"/>
              </a:rPr>
              <a:t>with legislation.</a:t>
            </a:r>
            <a:endParaRPr lang="en-US" sz="1800" kern="1200" dirty="0">
              <a:solidFill>
                <a:schemeClr val="tx1"/>
              </a:solidFill>
              <a:latin typeface="Arial" panose="020B0604020202020204" pitchFamily="34" charset="0"/>
              <a:ea typeface="Times New Roman"/>
              <a:cs typeface="Arial" panose="020B0604020202020204" pitchFamily="34" charset="0"/>
            </a:endParaRPr>
          </a:p>
        </p:txBody>
      </p:sp>
      <p:pic>
        <p:nvPicPr>
          <p:cNvPr id="6146" name="Picture 2" descr="http://www.umwelt.com.au/wp-content/uploads/enviro-auditing.jpg"/>
          <p:cNvPicPr>
            <a:picLocks noChangeAspect="1" noChangeArrowheads="1"/>
          </p:cNvPicPr>
          <p:nvPr/>
        </p:nvPicPr>
        <p:blipFill rotWithShape="1">
          <a:blip r:embed="rId3">
            <a:extLst>
              <a:ext uri="{28A0092B-C50C-407E-A947-70E740481C1C}">
                <a14:useLocalDpi xmlns:a14="http://schemas.microsoft.com/office/drawing/2010/main" val="0"/>
              </a:ext>
            </a:extLst>
          </a:blip>
          <a:srcRect l="492" t="14568" b="-880"/>
          <a:stretch/>
        </p:blipFill>
        <p:spPr bwMode="auto">
          <a:xfrm>
            <a:off x="2293989" y="4114799"/>
            <a:ext cx="5806403" cy="243193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11445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s://encrypted-tbn1.gstatic.com/images?q=tbn:ANd9GcTPbkyWnq-bflbXYYuQfI3nCw4EUT5GFHIQB5KHShZi44Ekfh4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4149080"/>
            <a:ext cx="3384376" cy="223224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835696" y="260648"/>
            <a:ext cx="7200800" cy="1152128"/>
          </a:xfrm>
        </p:spPr>
        <p:txBody>
          <a:bodyPr/>
          <a:lstStyle/>
          <a:p>
            <a:r>
              <a:rPr lang="en-AU" dirty="0" smtClean="0">
                <a:solidFill>
                  <a:srgbClr val="FF8200"/>
                </a:solidFill>
              </a:rPr>
              <a:t>Monitor and Review Effectiveness</a:t>
            </a:r>
            <a:endParaRPr lang="en-US" dirty="0"/>
          </a:p>
        </p:txBody>
      </p:sp>
      <p:sp>
        <p:nvSpPr>
          <p:cNvPr id="3" name="Content Placeholder 2"/>
          <p:cNvSpPr>
            <a:spLocks noGrp="1"/>
          </p:cNvSpPr>
          <p:nvPr>
            <p:ph idx="1"/>
          </p:nvPr>
        </p:nvSpPr>
        <p:spPr>
          <a:xfrm>
            <a:off x="1835696" y="1700808"/>
            <a:ext cx="6984776" cy="4776192"/>
          </a:xfrm>
        </p:spPr>
        <p:txBody>
          <a:bodyPr/>
          <a:lstStyle/>
          <a:p>
            <a:pPr marL="0" indent="0">
              <a:spcBef>
                <a:spcPts val="600"/>
              </a:spcBef>
              <a:spcAft>
                <a:spcPts val="600"/>
              </a:spcAft>
              <a:buNone/>
            </a:pPr>
            <a:r>
              <a:rPr lang="en-US" sz="1800" dirty="0" smtClean="0">
                <a:solidFill>
                  <a:schemeClr val="tx1"/>
                </a:solidFill>
                <a:latin typeface="Arial" pitchFamily="34" charset="0"/>
                <a:cs typeface="Arial" pitchFamily="34" charset="0"/>
              </a:rPr>
              <a:t>Control measures put in place to protect health </a:t>
            </a:r>
            <a:r>
              <a:rPr lang="en-US" sz="1800" dirty="0" smtClean="0">
                <a:solidFill>
                  <a:schemeClr val="tx1"/>
                </a:solidFill>
                <a:latin typeface="Arial"/>
              </a:rPr>
              <a:t>and </a:t>
            </a:r>
            <a:r>
              <a:rPr lang="en-US" sz="1800" dirty="0" smtClean="0">
                <a:solidFill>
                  <a:schemeClr val="tx1"/>
                </a:solidFill>
                <a:latin typeface="Arial" pitchFamily="34" charset="0"/>
                <a:cs typeface="Arial" pitchFamily="34" charset="0"/>
              </a:rPr>
              <a:t>safety should be regularly monitored and reviewed to ensure: </a:t>
            </a:r>
          </a:p>
          <a:p>
            <a:pPr marL="390525" lvl="1" defTabSz="914400">
              <a:spcBef>
                <a:spcPts val="600"/>
              </a:spcBef>
              <a:spcAft>
                <a:spcPts val="600"/>
              </a:spcAft>
              <a:buClr>
                <a:srgbClr val="FF8200"/>
              </a:buClr>
              <a:tabLst>
                <a:tab pos="457200" algn="l"/>
                <a:tab pos="685800" algn="l"/>
                <a:tab pos="730885" algn="l"/>
              </a:tabLst>
            </a:pPr>
            <a:r>
              <a:rPr lang="en-US" sz="1800" kern="1200" dirty="0">
                <a:solidFill>
                  <a:schemeClr val="tx1"/>
                </a:solidFill>
                <a:latin typeface="Arial" panose="020B0604020202020204" pitchFamily="34" charset="0"/>
                <a:ea typeface="+mn-ea"/>
                <a:cs typeface="Arial" panose="020B0604020202020204" pitchFamily="34" charset="0"/>
              </a:rPr>
              <a:t>R</a:t>
            </a:r>
            <a:r>
              <a:rPr lang="en-US" sz="1800" kern="1200" dirty="0" smtClean="0">
                <a:solidFill>
                  <a:schemeClr val="tx1"/>
                </a:solidFill>
                <a:latin typeface="Arial" panose="020B0604020202020204" pitchFamily="34" charset="0"/>
                <a:ea typeface="+mn-ea"/>
                <a:cs typeface="Arial" panose="020B0604020202020204" pitchFamily="34" charset="0"/>
              </a:rPr>
              <a:t>isk </a:t>
            </a:r>
            <a:r>
              <a:rPr lang="en-US" sz="1800" kern="1200" dirty="0">
                <a:solidFill>
                  <a:schemeClr val="tx1"/>
                </a:solidFill>
                <a:latin typeface="Arial" panose="020B0604020202020204" pitchFamily="34" charset="0"/>
                <a:ea typeface="+mn-ea"/>
                <a:cs typeface="Arial" panose="020B0604020202020204" pitchFamily="34" charset="0"/>
              </a:rPr>
              <a:t>controls are still </a:t>
            </a:r>
            <a:r>
              <a:rPr lang="en-US" sz="1800" kern="1200" dirty="0" smtClean="0">
                <a:solidFill>
                  <a:schemeClr val="tx1"/>
                </a:solidFill>
                <a:latin typeface="Arial" panose="020B0604020202020204" pitchFamily="34" charset="0"/>
                <a:ea typeface="+mn-ea"/>
                <a:cs typeface="Arial" panose="020B0604020202020204" pitchFamily="34" charset="0"/>
              </a:rPr>
              <a:t>effective</a:t>
            </a:r>
            <a:endParaRPr lang="en-US" sz="1800" kern="1200" dirty="0">
              <a:solidFill>
                <a:schemeClr val="tx1"/>
              </a:solidFill>
              <a:latin typeface="Arial" panose="020B0604020202020204" pitchFamily="34" charset="0"/>
              <a:ea typeface="+mn-ea"/>
              <a:cs typeface="Arial" panose="020B0604020202020204" pitchFamily="34" charset="0"/>
            </a:endParaRPr>
          </a:p>
          <a:p>
            <a:pPr marL="390525" lvl="1" defTabSz="914400">
              <a:spcBef>
                <a:spcPts val="600"/>
              </a:spcBef>
              <a:spcAft>
                <a:spcPts val="600"/>
              </a:spcAft>
              <a:buClr>
                <a:srgbClr val="FF8200"/>
              </a:buClr>
              <a:tabLst>
                <a:tab pos="457200" algn="l"/>
                <a:tab pos="685800" algn="l"/>
                <a:tab pos="730885" algn="l"/>
              </a:tabLst>
            </a:pPr>
            <a:r>
              <a:rPr lang="en-US" sz="1800" kern="1200" dirty="0">
                <a:solidFill>
                  <a:schemeClr val="tx1"/>
                </a:solidFill>
                <a:latin typeface="Arial" panose="020B0604020202020204" pitchFamily="34" charset="0"/>
                <a:ea typeface="+mn-ea"/>
                <a:cs typeface="Arial" panose="020B0604020202020204" pitchFamily="34" charset="0"/>
              </a:rPr>
              <a:t>C</a:t>
            </a:r>
            <a:r>
              <a:rPr lang="en-US" sz="1800" kern="1200" dirty="0" smtClean="0">
                <a:solidFill>
                  <a:schemeClr val="tx1"/>
                </a:solidFill>
                <a:latin typeface="Arial" panose="020B0604020202020204" pitchFamily="34" charset="0"/>
                <a:ea typeface="+mn-ea"/>
                <a:cs typeface="Arial" panose="020B0604020202020204" pitchFamily="34" charset="0"/>
              </a:rPr>
              <a:t>orrective </a:t>
            </a:r>
            <a:r>
              <a:rPr lang="en-US" sz="1800" kern="1200" dirty="0">
                <a:solidFill>
                  <a:schemeClr val="tx1"/>
                </a:solidFill>
                <a:latin typeface="Arial" panose="020B0604020202020204" pitchFamily="34" charset="0"/>
                <a:ea typeface="+mn-ea"/>
                <a:cs typeface="Arial" panose="020B0604020202020204" pitchFamily="34" charset="0"/>
              </a:rPr>
              <a:t>actions are completed in a timely </a:t>
            </a:r>
            <a:r>
              <a:rPr lang="en-US" sz="1800" kern="1200" dirty="0" smtClean="0">
                <a:solidFill>
                  <a:schemeClr val="tx1"/>
                </a:solidFill>
                <a:latin typeface="Arial" panose="020B0604020202020204" pitchFamily="34" charset="0"/>
                <a:ea typeface="+mn-ea"/>
                <a:cs typeface="Arial" panose="020B0604020202020204" pitchFamily="34" charset="0"/>
              </a:rPr>
              <a:t>manner</a:t>
            </a:r>
            <a:endParaRPr lang="en-US" sz="1800" kern="1200" dirty="0">
              <a:solidFill>
                <a:schemeClr val="tx1"/>
              </a:solidFill>
              <a:latin typeface="Arial" panose="020B0604020202020204" pitchFamily="34" charset="0"/>
              <a:ea typeface="+mn-ea"/>
              <a:cs typeface="Arial" panose="020B0604020202020204" pitchFamily="34" charset="0"/>
            </a:endParaRPr>
          </a:p>
          <a:p>
            <a:pPr marL="390525" lvl="1" defTabSz="914400">
              <a:spcBef>
                <a:spcPts val="600"/>
              </a:spcBef>
              <a:spcAft>
                <a:spcPts val="600"/>
              </a:spcAft>
              <a:buClr>
                <a:srgbClr val="FF8200"/>
              </a:buClr>
              <a:tabLst>
                <a:tab pos="457200" algn="l"/>
                <a:tab pos="685800" algn="l"/>
                <a:tab pos="730885" algn="l"/>
              </a:tabLst>
            </a:pPr>
            <a:r>
              <a:rPr lang="en-US" sz="1800" kern="1200" dirty="0">
                <a:solidFill>
                  <a:schemeClr val="tx1"/>
                </a:solidFill>
                <a:latin typeface="Arial" panose="020B0604020202020204" pitchFamily="34" charset="0"/>
                <a:ea typeface="+mn-ea"/>
                <a:cs typeface="Arial" panose="020B0604020202020204" pitchFamily="34" charset="0"/>
              </a:rPr>
              <a:t>C</a:t>
            </a:r>
            <a:r>
              <a:rPr lang="en-US" sz="1800" kern="1200" dirty="0" smtClean="0">
                <a:solidFill>
                  <a:schemeClr val="tx1"/>
                </a:solidFill>
                <a:latin typeface="Arial" panose="020B0604020202020204" pitchFamily="34" charset="0"/>
                <a:ea typeface="+mn-ea"/>
                <a:cs typeface="Arial" panose="020B0604020202020204" pitchFamily="34" charset="0"/>
              </a:rPr>
              <a:t>ontinual </a:t>
            </a:r>
            <a:r>
              <a:rPr lang="en-US" sz="1800" kern="1200" dirty="0">
                <a:solidFill>
                  <a:schemeClr val="tx1"/>
                </a:solidFill>
                <a:latin typeface="Arial" panose="020B0604020202020204" pitchFamily="34" charset="0"/>
                <a:ea typeface="+mn-ea"/>
                <a:cs typeface="Arial" panose="020B0604020202020204" pitchFamily="34" charset="0"/>
              </a:rPr>
              <a:t>improvement of risk control options.</a:t>
            </a:r>
          </a:p>
          <a:p>
            <a:pPr>
              <a:spcBef>
                <a:spcPts val="600"/>
              </a:spcBef>
              <a:spcAft>
                <a:spcPts val="600"/>
              </a:spcAft>
            </a:pPr>
            <a:endParaRPr lang="en-US" sz="1600" b="1" dirty="0" smtClean="0">
              <a:solidFill>
                <a:schemeClr val="tx1"/>
              </a:solidFill>
              <a:latin typeface="Arial" pitchFamily="34" charset="0"/>
              <a:cs typeface="Arial" pitchFamily="34" charset="0"/>
            </a:endParaRPr>
          </a:p>
          <a:p>
            <a:endParaRPr lang="en-US" sz="1600" dirty="0">
              <a:solidFill>
                <a:schemeClr val="tx1"/>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65DB8DF4-6AFD-4037-92D2-C390D3177DD7}" type="slidenum">
              <a:rPr lang="en-AU" smtClean="0">
                <a:solidFill>
                  <a:srgbClr val="FFFFFF"/>
                </a:solidFill>
              </a:rPr>
              <a:pPr>
                <a:defRPr/>
              </a:pPr>
              <a:t>35</a:t>
            </a:fld>
            <a:endParaRPr lang="en-AU" sz="1400">
              <a:solidFill>
                <a:srgbClr val="1D1D60"/>
              </a:solidFill>
            </a:endParaRPr>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4149080"/>
            <a:ext cx="3384376" cy="224183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983105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4520" y="260648"/>
            <a:ext cx="6851104" cy="1152128"/>
          </a:xfrm>
        </p:spPr>
        <p:txBody>
          <a:bodyPr/>
          <a:lstStyle/>
          <a:p>
            <a:r>
              <a:rPr lang="en-AU" kern="1200" dirty="0" smtClean="0">
                <a:solidFill>
                  <a:schemeClr val="accent1"/>
                </a:solidFill>
                <a:latin typeface="Arial" panose="020B0604020202020204" pitchFamily="34" charset="0"/>
                <a:cs typeface="Arial" panose="020B0604020202020204" pitchFamily="34" charset="0"/>
              </a:rPr>
              <a:t>Summary</a:t>
            </a:r>
            <a:endParaRPr lang="en-AU" dirty="0">
              <a:solidFill>
                <a:schemeClr val="accent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835696" y="1628800"/>
            <a:ext cx="7056784" cy="4632176"/>
          </a:xfrm>
        </p:spPr>
        <p:txBody>
          <a:bodyPr/>
          <a:lstStyle/>
          <a:p>
            <a:pPr marL="0" lvl="0" indent="0" eaLnBrk="0" hangingPunct="0">
              <a:lnSpc>
                <a:spcPct val="90000"/>
              </a:lnSpc>
              <a:spcBef>
                <a:spcPts val="600"/>
              </a:spcBef>
              <a:spcAft>
                <a:spcPts val="600"/>
              </a:spcAft>
              <a:buNone/>
            </a:pPr>
            <a:r>
              <a:rPr lang="en-AU" sz="1600" b="1" dirty="0" smtClean="0">
                <a:solidFill>
                  <a:schemeClr val="tx1"/>
                </a:solidFill>
              </a:rPr>
              <a:t>PCBU </a:t>
            </a:r>
          </a:p>
          <a:p>
            <a:pPr lvl="0" eaLnBrk="0" hangingPunct="0">
              <a:spcBef>
                <a:spcPts val="600"/>
              </a:spcBef>
              <a:spcAft>
                <a:spcPts val="600"/>
              </a:spcAft>
            </a:pPr>
            <a:r>
              <a:rPr lang="en-AU" sz="1600" dirty="0" smtClean="0">
                <a:solidFill>
                  <a:schemeClr val="tx1"/>
                </a:solidFill>
              </a:rPr>
              <a:t>Primary duty of care to all workers on site by providing a</a:t>
            </a:r>
            <a:r>
              <a:rPr lang="en-US" sz="1600" dirty="0" smtClean="0">
                <a:solidFill>
                  <a:schemeClr val="tx1"/>
                </a:solidFill>
              </a:rPr>
              <a:t> working environment without risks to health and safety.</a:t>
            </a:r>
          </a:p>
          <a:p>
            <a:pPr lvl="0" eaLnBrk="0" hangingPunct="0">
              <a:spcBef>
                <a:spcPts val="600"/>
              </a:spcBef>
              <a:spcAft>
                <a:spcPts val="600"/>
              </a:spcAft>
            </a:pPr>
            <a:r>
              <a:rPr lang="en-US" sz="1600" dirty="0" smtClean="0">
                <a:solidFill>
                  <a:schemeClr val="tx1"/>
                </a:solidFill>
              </a:rPr>
              <a:t>Duty to identify hazards and assess the risk to health and safety of workers.</a:t>
            </a:r>
          </a:p>
          <a:p>
            <a:pPr lvl="0" eaLnBrk="0" hangingPunct="0">
              <a:spcBef>
                <a:spcPts val="600"/>
              </a:spcBef>
              <a:spcAft>
                <a:spcPts val="600"/>
              </a:spcAft>
            </a:pPr>
            <a:r>
              <a:rPr lang="en-US" sz="1600" dirty="0" smtClean="0">
                <a:solidFill>
                  <a:schemeClr val="tx1"/>
                </a:solidFill>
              </a:rPr>
              <a:t>Duty to eliminate the risk where possible or minimise the risk of harm (injury or damage) using reasonably practicable control measures.</a:t>
            </a:r>
          </a:p>
          <a:p>
            <a:pPr lvl="0" eaLnBrk="0" hangingPunct="0">
              <a:spcBef>
                <a:spcPts val="600"/>
              </a:spcBef>
              <a:spcAft>
                <a:spcPts val="600"/>
              </a:spcAft>
            </a:pPr>
            <a:r>
              <a:rPr lang="en-US" sz="1600" dirty="0" smtClean="0">
                <a:solidFill>
                  <a:schemeClr val="tx1"/>
                </a:solidFill>
              </a:rPr>
              <a:t>Duty to provide information, instruction </a:t>
            </a:r>
            <a:r>
              <a:rPr lang="en-US" sz="1600" dirty="0">
                <a:solidFill>
                  <a:schemeClr val="tx1"/>
                </a:solidFill>
              </a:rPr>
              <a:t>and </a:t>
            </a:r>
            <a:r>
              <a:rPr lang="en-US" sz="1600" dirty="0" smtClean="0">
                <a:solidFill>
                  <a:schemeClr val="tx1"/>
                </a:solidFill>
              </a:rPr>
              <a:t>training and resources as reasonably practicable to ensure the health and safety of all persons on site.</a:t>
            </a:r>
          </a:p>
          <a:p>
            <a:pPr marL="0" indent="0" eaLnBrk="0" hangingPunct="0">
              <a:lnSpc>
                <a:spcPct val="90000"/>
              </a:lnSpc>
              <a:spcBef>
                <a:spcPts val="600"/>
              </a:spcBef>
              <a:spcAft>
                <a:spcPts val="600"/>
              </a:spcAft>
              <a:buNone/>
            </a:pPr>
            <a:r>
              <a:rPr lang="en-AU" sz="1600" b="1" dirty="0" smtClean="0">
                <a:solidFill>
                  <a:schemeClr val="tx1"/>
                </a:solidFill>
              </a:rPr>
              <a:t>Supervisors and </a:t>
            </a:r>
            <a:r>
              <a:rPr lang="en-AU" sz="1600" b="1" dirty="0">
                <a:solidFill>
                  <a:schemeClr val="tx1"/>
                </a:solidFill>
              </a:rPr>
              <a:t>Team </a:t>
            </a:r>
            <a:r>
              <a:rPr lang="en-AU" sz="1600" b="1" dirty="0" smtClean="0">
                <a:solidFill>
                  <a:schemeClr val="tx1"/>
                </a:solidFill>
              </a:rPr>
              <a:t>Leaders</a:t>
            </a:r>
          </a:p>
          <a:p>
            <a:pPr eaLnBrk="0" hangingPunct="0">
              <a:spcBef>
                <a:spcPts val="600"/>
              </a:spcBef>
              <a:spcAft>
                <a:spcPts val="600"/>
              </a:spcAft>
            </a:pPr>
            <a:r>
              <a:rPr lang="en-AU" sz="1600" dirty="0" smtClean="0">
                <a:solidFill>
                  <a:schemeClr val="tx1"/>
                </a:solidFill>
              </a:rPr>
              <a:t>Responsible </a:t>
            </a:r>
            <a:r>
              <a:rPr lang="en-AU" sz="1600" dirty="0">
                <a:solidFill>
                  <a:schemeClr val="tx1"/>
                </a:solidFill>
              </a:rPr>
              <a:t>for the </a:t>
            </a:r>
            <a:r>
              <a:rPr lang="en-AU" sz="1600" dirty="0" smtClean="0">
                <a:solidFill>
                  <a:schemeClr val="tx1"/>
                </a:solidFill>
              </a:rPr>
              <a:t>day-to-day </a:t>
            </a:r>
            <a:r>
              <a:rPr lang="en-AU" sz="1600" dirty="0">
                <a:solidFill>
                  <a:schemeClr val="tx1"/>
                </a:solidFill>
              </a:rPr>
              <a:t>operations </a:t>
            </a:r>
            <a:r>
              <a:rPr lang="en-AU" sz="1600" dirty="0" smtClean="0">
                <a:solidFill>
                  <a:schemeClr val="tx1"/>
                </a:solidFill>
              </a:rPr>
              <a:t>to ensure workers have received appropriate instruction, training, are adequately supervised and working safely.</a:t>
            </a:r>
          </a:p>
          <a:p>
            <a:pPr eaLnBrk="0" hangingPunct="0">
              <a:spcBef>
                <a:spcPts val="600"/>
              </a:spcBef>
              <a:spcAft>
                <a:spcPts val="600"/>
              </a:spcAft>
            </a:pPr>
            <a:r>
              <a:rPr lang="en-AU" sz="1600" dirty="0" smtClean="0">
                <a:solidFill>
                  <a:schemeClr val="tx1"/>
                </a:solidFill>
              </a:rPr>
              <a:t>Hazards and incidents are reported and recorded and risks are controlled within their limits of their role.</a:t>
            </a:r>
            <a:endParaRPr lang="en-AU" sz="1600" dirty="0">
              <a:solidFill>
                <a:schemeClr val="tx1"/>
              </a:solidFill>
            </a:endParaRPr>
          </a:p>
        </p:txBody>
      </p:sp>
      <p:sp>
        <p:nvSpPr>
          <p:cNvPr id="4" name="Slide Number Placeholder 3"/>
          <p:cNvSpPr>
            <a:spLocks noGrp="1"/>
          </p:cNvSpPr>
          <p:nvPr>
            <p:ph type="sldNum" sz="quarter" idx="10"/>
          </p:nvPr>
        </p:nvSpPr>
        <p:spPr/>
        <p:txBody>
          <a:bodyPr/>
          <a:lstStyle/>
          <a:p>
            <a:fld id="{5B1B3FAE-BC05-4C54-B68F-0E1A88C46634}" type="slidenum">
              <a:rPr lang="en-AU" smtClean="0">
                <a:solidFill>
                  <a:srgbClr val="FFFFFF"/>
                </a:solidFill>
              </a:rPr>
              <a:pPr/>
              <a:t>36</a:t>
            </a:fld>
            <a:endParaRPr lang="en-AU" dirty="0">
              <a:solidFill>
                <a:srgbClr val="FFFFFF"/>
              </a:solidFill>
            </a:endParaRPr>
          </a:p>
        </p:txBody>
      </p:sp>
    </p:spTree>
    <p:extLst>
      <p:ext uri="{BB962C8B-B14F-4D97-AF65-F5344CB8AC3E}">
        <p14:creationId xmlns:p14="http://schemas.microsoft.com/office/powerpoint/2010/main" val="14682797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4520" y="260648"/>
            <a:ext cx="6851104" cy="1152128"/>
          </a:xfrm>
        </p:spPr>
        <p:txBody>
          <a:bodyPr/>
          <a:lstStyle/>
          <a:p>
            <a:r>
              <a:rPr lang="en-AU" kern="1200" dirty="0" smtClean="0">
                <a:solidFill>
                  <a:schemeClr val="accent1"/>
                </a:solidFill>
                <a:latin typeface="Arial" panose="020B0604020202020204" pitchFamily="34" charset="0"/>
                <a:cs typeface="Arial" panose="020B0604020202020204" pitchFamily="34" charset="0"/>
              </a:rPr>
              <a:t>Summary</a:t>
            </a:r>
            <a:endParaRPr lang="en-AU" dirty="0">
              <a:solidFill>
                <a:schemeClr val="accent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835696" y="1772816"/>
            <a:ext cx="7056784" cy="4488160"/>
          </a:xfrm>
        </p:spPr>
        <p:txBody>
          <a:bodyPr/>
          <a:lstStyle/>
          <a:p>
            <a:pPr marL="0" lvl="0" indent="0" eaLnBrk="0" hangingPunct="0">
              <a:lnSpc>
                <a:spcPct val="90000"/>
              </a:lnSpc>
              <a:spcBef>
                <a:spcPts val="600"/>
              </a:spcBef>
              <a:spcAft>
                <a:spcPts val="600"/>
              </a:spcAft>
              <a:buNone/>
            </a:pPr>
            <a:r>
              <a:rPr lang="en-AU" sz="1800" b="1" dirty="0" smtClean="0">
                <a:solidFill>
                  <a:schemeClr val="tx1"/>
                </a:solidFill>
              </a:rPr>
              <a:t>Workers</a:t>
            </a:r>
          </a:p>
          <a:p>
            <a:pPr eaLnBrk="0" hangingPunct="0">
              <a:spcBef>
                <a:spcPts val="600"/>
              </a:spcBef>
              <a:spcAft>
                <a:spcPts val="600"/>
              </a:spcAft>
            </a:pPr>
            <a:r>
              <a:rPr lang="en-AU" sz="1800" kern="1200" dirty="0">
                <a:solidFill>
                  <a:schemeClr val="tx1"/>
                </a:solidFill>
                <a:cs typeface="Arial" panose="020B0604020202020204" pitchFamily="34" charset="0"/>
              </a:rPr>
              <a:t>I</a:t>
            </a:r>
            <a:r>
              <a:rPr lang="en-AU" sz="1800" kern="1200" dirty="0" smtClean="0">
                <a:solidFill>
                  <a:schemeClr val="tx1"/>
                </a:solidFill>
                <a:cs typeface="Arial" panose="020B0604020202020204" pitchFamily="34" charset="0"/>
              </a:rPr>
              <a:t>nform their supervision when a hazard has been identified or an incident has occurred.</a:t>
            </a:r>
          </a:p>
          <a:p>
            <a:pPr lvl="0" eaLnBrk="0" hangingPunct="0">
              <a:spcBef>
                <a:spcPts val="600"/>
              </a:spcBef>
              <a:spcAft>
                <a:spcPts val="600"/>
              </a:spcAft>
            </a:pPr>
            <a:r>
              <a:rPr lang="en-AU" sz="1800" dirty="0">
                <a:solidFill>
                  <a:schemeClr val="tx1"/>
                </a:solidFill>
              </a:rPr>
              <a:t>N</a:t>
            </a:r>
            <a:r>
              <a:rPr lang="en-AU" sz="1800" dirty="0" smtClean="0">
                <a:solidFill>
                  <a:schemeClr val="tx1"/>
                </a:solidFill>
              </a:rPr>
              <a:t>ot damage, remove or modify any plant, substance or thing that has been designed to protect </a:t>
            </a:r>
            <a:r>
              <a:rPr lang="en-US" sz="1800" dirty="0" smtClean="0">
                <a:solidFill>
                  <a:schemeClr val="tx1"/>
                </a:solidFill>
              </a:rPr>
              <a:t>his or her </a:t>
            </a:r>
            <a:r>
              <a:rPr lang="en-AU" sz="1800" dirty="0" smtClean="0">
                <a:solidFill>
                  <a:schemeClr val="tx1"/>
                </a:solidFill>
              </a:rPr>
              <a:t>health and safety and the health and safety of others.</a:t>
            </a:r>
          </a:p>
          <a:p>
            <a:pPr lvl="0" eaLnBrk="0" hangingPunct="0">
              <a:spcBef>
                <a:spcPts val="600"/>
              </a:spcBef>
              <a:spcAft>
                <a:spcPts val="600"/>
              </a:spcAft>
            </a:pPr>
            <a:r>
              <a:rPr lang="en-AU" sz="1800" dirty="0">
                <a:solidFill>
                  <a:schemeClr val="tx1"/>
                </a:solidFill>
              </a:rPr>
              <a:t>F</a:t>
            </a:r>
            <a:r>
              <a:rPr lang="en-AU" sz="1800" dirty="0" smtClean="0">
                <a:solidFill>
                  <a:schemeClr val="tx1"/>
                </a:solidFill>
              </a:rPr>
              <a:t>ollow any reasonable instruction from supervision while at work.</a:t>
            </a:r>
          </a:p>
          <a:p>
            <a:pPr lvl="0" eaLnBrk="0" hangingPunct="0">
              <a:spcBef>
                <a:spcPts val="600"/>
              </a:spcBef>
              <a:spcAft>
                <a:spcPts val="600"/>
              </a:spcAft>
            </a:pPr>
            <a:r>
              <a:rPr lang="en-AU" sz="1800" dirty="0">
                <a:solidFill>
                  <a:schemeClr val="tx1"/>
                </a:solidFill>
              </a:rPr>
              <a:t>N</a:t>
            </a:r>
            <a:r>
              <a:rPr lang="en-AU" sz="1800" dirty="0" smtClean="0">
                <a:solidFill>
                  <a:schemeClr val="tx1"/>
                </a:solidFill>
              </a:rPr>
              <a:t>ot place themselves or any one else at risk of harm through </a:t>
            </a:r>
            <a:r>
              <a:rPr lang="en-US" sz="1800" dirty="0" smtClean="0">
                <a:solidFill>
                  <a:schemeClr val="tx1"/>
                </a:solidFill>
              </a:rPr>
              <a:t>his or her acts or omissions</a:t>
            </a:r>
            <a:r>
              <a:rPr lang="en-US" sz="1800" dirty="0" smtClean="0">
                <a:solidFill>
                  <a:schemeClr val="tx1"/>
                </a:solidFill>
                <a:latin typeface="Times New Roman"/>
              </a:rPr>
              <a:t> </a:t>
            </a:r>
            <a:r>
              <a:rPr lang="en-AU" sz="1800" kern="1200" dirty="0" smtClean="0">
                <a:solidFill>
                  <a:schemeClr val="tx1"/>
                </a:solidFill>
                <a:cs typeface="Arial" panose="020B0604020202020204" pitchFamily="34" charset="0"/>
              </a:rPr>
              <a:t>(actions or words).</a:t>
            </a:r>
          </a:p>
          <a:p>
            <a:pPr lvl="0" eaLnBrk="0" hangingPunct="0">
              <a:spcBef>
                <a:spcPts val="600"/>
              </a:spcBef>
              <a:spcAft>
                <a:spcPts val="600"/>
              </a:spcAft>
            </a:pPr>
            <a:r>
              <a:rPr lang="en-AU" sz="1800" kern="1200" dirty="0" smtClean="0">
                <a:solidFill>
                  <a:schemeClr val="tx1"/>
                </a:solidFill>
                <a:cs typeface="Arial" panose="020B0604020202020204" pitchFamily="34" charset="0"/>
              </a:rPr>
              <a:t>Wear supplied </a:t>
            </a:r>
            <a:r>
              <a:rPr lang="en-AU" sz="1800" kern="1200" dirty="0" smtClean="0">
                <a:solidFill>
                  <a:schemeClr val="tx1"/>
                </a:solidFill>
                <a:cs typeface="Arial" panose="020B0604020202020204" pitchFamily="34" charset="0"/>
              </a:rPr>
              <a:t>personal protective equipment </a:t>
            </a:r>
            <a:r>
              <a:rPr lang="en-AU" sz="1800" kern="1200" dirty="0" smtClean="0">
                <a:solidFill>
                  <a:schemeClr val="tx1"/>
                </a:solidFill>
                <a:cs typeface="Arial" panose="020B0604020202020204" pitchFamily="34" charset="0"/>
              </a:rPr>
              <a:t>identified to protect them from hazards </a:t>
            </a:r>
            <a:r>
              <a:rPr lang="en-US" sz="1800" dirty="0">
                <a:solidFill>
                  <a:schemeClr val="tx1"/>
                </a:solidFill>
              </a:rPr>
              <a:t>and </a:t>
            </a:r>
            <a:r>
              <a:rPr lang="en-AU" sz="1800" kern="1200" dirty="0" smtClean="0">
                <a:solidFill>
                  <a:schemeClr val="tx1"/>
                </a:solidFill>
                <a:cs typeface="Arial" panose="020B0604020202020204" pitchFamily="34" charset="0"/>
              </a:rPr>
              <a:t>risks associate with their work.</a:t>
            </a:r>
          </a:p>
          <a:p>
            <a:pPr marL="0" lvl="0" indent="0" eaLnBrk="0" hangingPunct="0">
              <a:lnSpc>
                <a:spcPct val="90000"/>
              </a:lnSpc>
              <a:spcBef>
                <a:spcPts val="0"/>
              </a:spcBef>
              <a:spcAft>
                <a:spcPts val="600"/>
              </a:spcAft>
              <a:buNone/>
            </a:pPr>
            <a:endParaRPr lang="en-AU" sz="1600" dirty="0" smtClean="0">
              <a:solidFill>
                <a:schemeClr val="tx1"/>
              </a:solidFill>
            </a:endParaRPr>
          </a:p>
          <a:p>
            <a:pPr lvl="1" eaLnBrk="0" hangingPunct="0">
              <a:lnSpc>
                <a:spcPct val="90000"/>
              </a:lnSpc>
              <a:spcBef>
                <a:spcPts val="600"/>
              </a:spcBef>
              <a:spcAft>
                <a:spcPts val="600"/>
              </a:spcAft>
            </a:pPr>
            <a:endParaRPr lang="en-AU" sz="1600" dirty="0">
              <a:solidFill>
                <a:schemeClr val="tx1"/>
              </a:solidFill>
            </a:endParaRPr>
          </a:p>
        </p:txBody>
      </p:sp>
      <p:sp>
        <p:nvSpPr>
          <p:cNvPr id="4" name="Slide Number Placeholder 3"/>
          <p:cNvSpPr>
            <a:spLocks noGrp="1"/>
          </p:cNvSpPr>
          <p:nvPr>
            <p:ph type="sldNum" sz="quarter" idx="10"/>
          </p:nvPr>
        </p:nvSpPr>
        <p:spPr/>
        <p:txBody>
          <a:bodyPr/>
          <a:lstStyle/>
          <a:p>
            <a:fld id="{5B1B3FAE-BC05-4C54-B68F-0E1A88C46634}" type="slidenum">
              <a:rPr lang="en-AU" smtClean="0">
                <a:solidFill>
                  <a:srgbClr val="FFFFFF"/>
                </a:solidFill>
              </a:rPr>
              <a:pPr/>
              <a:t>37</a:t>
            </a:fld>
            <a:endParaRPr lang="en-AU" dirty="0">
              <a:solidFill>
                <a:srgbClr val="FFFFFF"/>
              </a:solidFill>
            </a:endParaRPr>
          </a:p>
        </p:txBody>
      </p:sp>
    </p:spTree>
    <p:extLst>
      <p:ext uri="{BB962C8B-B14F-4D97-AF65-F5344CB8AC3E}">
        <p14:creationId xmlns:p14="http://schemas.microsoft.com/office/powerpoint/2010/main" val="734019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kern="1200" dirty="0" smtClean="0">
                <a:solidFill>
                  <a:srgbClr val="FF8200"/>
                </a:solidFill>
                <a:latin typeface="Arial" panose="020B0604020202020204" pitchFamily="34" charset="0"/>
                <a:cs typeface="Arial" panose="020B0604020202020204" pitchFamily="34" charset="0"/>
              </a:rPr>
              <a:t>Further Assistance</a:t>
            </a:r>
            <a:endParaRPr lang="en-AU" kern="1200" dirty="0">
              <a:solidFill>
                <a:srgbClr val="FF82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835696" y="1412776"/>
            <a:ext cx="6851104" cy="4776192"/>
          </a:xfrm>
        </p:spPr>
        <p:txBody>
          <a:bodyPr/>
          <a:lstStyle/>
          <a:p>
            <a:pPr marL="0" lvl="0" indent="0" defTabSz="914400">
              <a:spcBef>
                <a:spcPct val="0"/>
              </a:spcBef>
              <a:buClrTx/>
              <a:buSzTx/>
              <a:buNone/>
            </a:pPr>
            <a:endParaRPr lang="en-AU" sz="1800" dirty="0" smtClean="0">
              <a:solidFill>
                <a:prstClr val="black"/>
              </a:solidFill>
            </a:endParaRPr>
          </a:p>
          <a:p>
            <a:pPr marL="0" lvl="0" indent="0" defTabSz="914400">
              <a:spcBef>
                <a:spcPct val="0"/>
              </a:spcBef>
              <a:buClrTx/>
              <a:buSzTx/>
              <a:buNone/>
            </a:pPr>
            <a:r>
              <a:rPr lang="en-AU" sz="1800" dirty="0" smtClean="0">
                <a:solidFill>
                  <a:prstClr val="black"/>
                </a:solidFill>
              </a:rPr>
              <a:t>MAQOHSC </a:t>
            </a:r>
            <a:r>
              <a:rPr lang="en-AU" sz="1800" dirty="0">
                <a:solidFill>
                  <a:prstClr val="black"/>
                </a:solidFill>
              </a:rPr>
              <a:t>Work Health and Safety Specialists are available to provide further </a:t>
            </a:r>
            <a:r>
              <a:rPr lang="en-AU" sz="1800" dirty="0" smtClean="0">
                <a:solidFill>
                  <a:prstClr val="black"/>
                </a:solidFill>
              </a:rPr>
              <a:t>on-site support </a:t>
            </a:r>
            <a:r>
              <a:rPr lang="en-AU" sz="1800" dirty="0">
                <a:solidFill>
                  <a:prstClr val="black"/>
                </a:solidFill>
              </a:rPr>
              <a:t>and assistance on all Work Health and Safety matters.</a:t>
            </a:r>
          </a:p>
          <a:p>
            <a:pPr marL="0" lvl="0" indent="0" defTabSz="914400">
              <a:spcBef>
                <a:spcPct val="0"/>
              </a:spcBef>
              <a:buClrTx/>
              <a:buSzTx/>
              <a:buNone/>
            </a:pPr>
            <a:endParaRPr lang="en-AU" sz="1800" dirty="0">
              <a:solidFill>
                <a:prstClr val="black"/>
              </a:solidFill>
            </a:endParaRPr>
          </a:p>
          <a:p>
            <a:pPr marL="0" lvl="0" indent="0" defTabSz="914400">
              <a:spcBef>
                <a:spcPct val="0"/>
              </a:spcBef>
              <a:buClrTx/>
              <a:buSzTx/>
              <a:buNone/>
            </a:pPr>
            <a:r>
              <a:rPr lang="en-AU" sz="1800" dirty="0">
                <a:solidFill>
                  <a:prstClr val="black"/>
                </a:solidFill>
              </a:rPr>
              <a:t>MAQOHSC Work Health and Safety Specialists </a:t>
            </a:r>
            <a:r>
              <a:rPr lang="en-AU" sz="1800" dirty="0" smtClean="0">
                <a:solidFill>
                  <a:prstClr val="black"/>
                </a:solidFill>
              </a:rPr>
              <a:t>can be </a:t>
            </a:r>
            <a:r>
              <a:rPr lang="en-AU" sz="1800" dirty="0">
                <a:solidFill>
                  <a:prstClr val="black"/>
                </a:solidFill>
              </a:rPr>
              <a:t>contacted via our </a:t>
            </a:r>
            <a:r>
              <a:rPr lang="en-AU" sz="1800" dirty="0" smtClean="0">
                <a:solidFill>
                  <a:prstClr val="black"/>
                </a:solidFill>
                <a:hlinkClick r:id="rId3"/>
              </a:rPr>
              <a:t>online support request form</a:t>
            </a:r>
            <a:r>
              <a:rPr lang="en-AU" sz="1800" dirty="0" smtClean="0">
                <a:solidFill>
                  <a:prstClr val="black"/>
                </a:solidFill>
              </a:rPr>
              <a:t> available on our website </a:t>
            </a:r>
            <a:r>
              <a:rPr lang="en-AU" sz="1800" dirty="0">
                <a:solidFill>
                  <a:prstClr val="black"/>
                </a:solidFill>
              </a:rPr>
              <a:t>at </a:t>
            </a:r>
            <a:r>
              <a:rPr lang="en-AU" sz="1800" dirty="0">
                <a:solidFill>
                  <a:prstClr val="black"/>
                </a:solidFill>
                <a:hlinkClick r:id="rId4"/>
              </a:rPr>
              <a:t>www.maqohsc.sa.gov.au</a:t>
            </a:r>
            <a:r>
              <a:rPr lang="en-AU" sz="1800" dirty="0">
                <a:solidFill>
                  <a:prstClr val="black"/>
                </a:solidFill>
              </a:rPr>
              <a:t> or email </a:t>
            </a:r>
            <a:r>
              <a:rPr lang="en-AU" sz="1800" dirty="0" smtClean="0">
                <a:solidFill>
                  <a:prstClr val="black"/>
                </a:solidFill>
                <a:hlinkClick r:id="rId5"/>
              </a:rPr>
              <a:t>maqohsc@sa.gov.au</a:t>
            </a:r>
            <a:r>
              <a:rPr lang="en-AU" sz="1800" dirty="0" smtClean="0">
                <a:solidFill>
                  <a:prstClr val="black"/>
                </a:solidFill>
              </a:rPr>
              <a:t>.</a:t>
            </a:r>
            <a:endParaRPr lang="en-AU" sz="1800" dirty="0">
              <a:solidFill>
                <a:prstClr val="black"/>
              </a:solidFill>
            </a:endParaRPr>
          </a:p>
          <a:p>
            <a:pPr marL="0" lvl="0" indent="0" defTabSz="914400">
              <a:spcBef>
                <a:spcPct val="0"/>
              </a:spcBef>
              <a:buClrTx/>
              <a:buSzTx/>
              <a:buNone/>
            </a:pPr>
            <a:endParaRPr lang="en-AU" sz="1800" dirty="0">
              <a:solidFill>
                <a:prstClr val="black"/>
              </a:solidFill>
            </a:endParaRPr>
          </a:p>
          <a:p>
            <a:pPr marL="0" indent="0" hangingPunct="0">
              <a:buNone/>
            </a:pPr>
            <a:r>
              <a:rPr lang="en-US" sz="1800" dirty="0"/>
              <a:t>Work Health and Safety Legislation, Codes of Practice, fact sheets, Health and Safety Representatives (HSR) information and guides can be found at the following websites: </a:t>
            </a:r>
            <a:endParaRPr lang="en-AU" sz="1800" b="1" dirty="0"/>
          </a:p>
          <a:p>
            <a:pPr marL="0" indent="0" hangingPunct="0">
              <a:buNone/>
            </a:pPr>
            <a:r>
              <a:rPr lang="en-US" sz="1800" dirty="0" err="1"/>
              <a:t>SafeWork</a:t>
            </a:r>
            <a:r>
              <a:rPr lang="en-US" sz="1800" dirty="0"/>
              <a:t> SA – </a:t>
            </a:r>
            <a:r>
              <a:rPr lang="en-US" sz="1800" u="sng" dirty="0">
                <a:hlinkClick r:id="rId6"/>
              </a:rPr>
              <a:t>www.safework.sa.gov.au</a:t>
            </a:r>
            <a:r>
              <a:rPr lang="en-US" sz="1800" dirty="0"/>
              <a:t> or call 1300 365 255</a:t>
            </a:r>
            <a:endParaRPr lang="en-AU" sz="1800" dirty="0"/>
          </a:p>
          <a:p>
            <a:pPr marL="0" indent="0" hangingPunct="0">
              <a:buNone/>
            </a:pPr>
            <a:r>
              <a:rPr lang="en-US" sz="1800" dirty="0"/>
              <a:t>Safe Work Australia – </a:t>
            </a:r>
            <a:r>
              <a:rPr lang="en-US" sz="1800" u="sng" dirty="0">
                <a:hlinkClick r:id="rId7"/>
              </a:rPr>
              <a:t>www.safeworkaustralia.gov.au</a:t>
            </a:r>
            <a:r>
              <a:rPr lang="en-US" sz="1800" dirty="0"/>
              <a:t> or </a:t>
            </a:r>
            <a:r>
              <a:rPr lang="en-US" sz="1800" dirty="0" smtClean="0"/>
              <a:t>call   1300 551 </a:t>
            </a:r>
            <a:r>
              <a:rPr lang="en-US" sz="1800" dirty="0"/>
              <a:t>832</a:t>
            </a:r>
            <a:endParaRPr lang="en-AU" sz="1800" dirty="0"/>
          </a:p>
          <a:p>
            <a:pPr marL="0" indent="0">
              <a:buNone/>
            </a:pPr>
            <a:endParaRPr lang="en-AU" sz="1800" dirty="0"/>
          </a:p>
        </p:txBody>
      </p:sp>
      <p:sp>
        <p:nvSpPr>
          <p:cNvPr id="4" name="Slide Number Placeholder 3"/>
          <p:cNvSpPr>
            <a:spLocks noGrp="1"/>
          </p:cNvSpPr>
          <p:nvPr>
            <p:ph type="sldNum" sz="quarter" idx="10"/>
          </p:nvPr>
        </p:nvSpPr>
        <p:spPr/>
        <p:txBody>
          <a:bodyPr/>
          <a:lstStyle/>
          <a:p>
            <a:fld id="{5B1B3FAE-BC05-4C54-B68F-0E1A88C46634}" type="slidenum">
              <a:rPr lang="en-AU" smtClean="0"/>
              <a:pPr/>
              <a:t>38</a:t>
            </a:fld>
            <a:endParaRPr lang="en-AU" dirty="0"/>
          </a:p>
        </p:txBody>
      </p:sp>
    </p:spTree>
    <p:extLst>
      <p:ext uri="{BB962C8B-B14F-4D97-AF65-F5344CB8AC3E}">
        <p14:creationId xmlns:p14="http://schemas.microsoft.com/office/powerpoint/2010/main" val="42142790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kern="1200" dirty="0" smtClean="0">
                <a:solidFill>
                  <a:srgbClr val="FF8200"/>
                </a:solidFill>
                <a:latin typeface="Arial" panose="020B0604020202020204" pitchFamily="34" charset="0"/>
                <a:cs typeface="Arial" panose="020B0604020202020204" pitchFamily="34" charset="0"/>
              </a:rPr>
              <a:t>Creative Commons</a:t>
            </a:r>
            <a:endParaRPr lang="en-AU" kern="1200" dirty="0">
              <a:solidFill>
                <a:srgbClr val="FF82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835696" y="1412776"/>
            <a:ext cx="6851104" cy="1440160"/>
          </a:xfrm>
        </p:spPr>
        <p:txBody>
          <a:bodyPr/>
          <a:lstStyle/>
          <a:p>
            <a:endParaRPr lang="en-AU" sz="1800" dirty="0" smtClean="0"/>
          </a:p>
          <a:p>
            <a:endParaRPr lang="en-AU" sz="1800" dirty="0"/>
          </a:p>
          <a:p>
            <a:endParaRPr lang="en-AU" sz="1800" dirty="0" smtClean="0"/>
          </a:p>
          <a:p>
            <a:pPr marL="0" indent="0">
              <a:buNone/>
            </a:pPr>
            <a:r>
              <a:rPr lang="en-AU" sz="1800" dirty="0" smtClean="0"/>
              <a:t>This </a:t>
            </a:r>
            <a:r>
              <a:rPr lang="en-AU" sz="1800" dirty="0"/>
              <a:t>creative commons licence allows you to copy, communicate </a:t>
            </a:r>
            <a:r>
              <a:rPr lang="en-AU" sz="1800" dirty="0" smtClean="0"/>
              <a:t>and or </a:t>
            </a:r>
            <a:r>
              <a:rPr lang="en-AU" sz="1800" dirty="0"/>
              <a:t>adapt </a:t>
            </a:r>
            <a:r>
              <a:rPr lang="en-AU" sz="1800" dirty="0" smtClean="0"/>
              <a:t>our </a:t>
            </a:r>
            <a:r>
              <a:rPr lang="en-AU" sz="1800" dirty="0"/>
              <a:t>work for non-commercial </a:t>
            </a:r>
            <a:r>
              <a:rPr lang="en-AU" sz="1800" dirty="0" smtClean="0"/>
              <a:t>purposes only, </a:t>
            </a:r>
            <a:r>
              <a:rPr lang="en-AU" sz="1800" dirty="0"/>
              <a:t>as long as you attribute the work to Mining and Quarrying Occupational Health and Safety Committee and abide by all the other licence terms </a:t>
            </a:r>
            <a:r>
              <a:rPr lang="en-AU" sz="1800" dirty="0" smtClean="0"/>
              <a:t>therein.</a:t>
            </a:r>
          </a:p>
          <a:p>
            <a:pPr marL="0" indent="0">
              <a:buNone/>
            </a:pPr>
            <a:endParaRPr lang="en-AU" sz="1800" dirty="0" smtClean="0"/>
          </a:p>
          <a:p>
            <a:pPr marL="0" indent="0">
              <a:buNone/>
            </a:pPr>
            <a:endParaRPr lang="en-AU" sz="1800" dirty="0"/>
          </a:p>
          <a:p>
            <a:pPr marL="0" indent="0" algn="r">
              <a:buNone/>
            </a:pPr>
            <a:endParaRPr lang="en-AU" sz="1800" dirty="0" smtClean="0"/>
          </a:p>
        </p:txBody>
      </p:sp>
      <p:sp>
        <p:nvSpPr>
          <p:cNvPr id="4" name="Slide Number Placeholder 3"/>
          <p:cNvSpPr>
            <a:spLocks noGrp="1"/>
          </p:cNvSpPr>
          <p:nvPr>
            <p:ph type="sldNum" sz="quarter" idx="10"/>
          </p:nvPr>
        </p:nvSpPr>
        <p:spPr/>
        <p:txBody>
          <a:bodyPr/>
          <a:lstStyle/>
          <a:p>
            <a:fld id="{5B1B3FAE-BC05-4C54-B68F-0E1A88C46634}" type="slidenum">
              <a:rPr lang="en-AU" smtClean="0"/>
              <a:pPr/>
              <a:t>4</a:t>
            </a:fld>
            <a:endParaRPr lang="en-AU"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79712" y="1628800"/>
            <a:ext cx="6135687" cy="1039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93478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1"/>
                </a:solidFill>
              </a:rPr>
              <a:t>Session Overview</a:t>
            </a:r>
            <a:endParaRPr lang="en-AU" dirty="0">
              <a:solidFill>
                <a:schemeClr val="accent1"/>
              </a:solidFill>
            </a:endParaRPr>
          </a:p>
        </p:txBody>
      </p:sp>
      <p:sp>
        <p:nvSpPr>
          <p:cNvPr id="3" name="Content Placeholder 2"/>
          <p:cNvSpPr>
            <a:spLocks noGrp="1"/>
          </p:cNvSpPr>
          <p:nvPr>
            <p:ph idx="1"/>
          </p:nvPr>
        </p:nvSpPr>
        <p:spPr>
          <a:xfrm>
            <a:off x="1835696" y="1772816"/>
            <a:ext cx="7200800" cy="4344144"/>
          </a:xfrm>
        </p:spPr>
        <p:txBody>
          <a:bodyPr/>
          <a:lstStyle/>
          <a:p>
            <a:pPr marL="358775" lvl="1" indent="-358775" defTabSz="914400">
              <a:lnSpc>
                <a:spcPct val="150000"/>
              </a:lnSpc>
              <a:spcBef>
                <a:spcPts val="600"/>
              </a:spcBef>
              <a:spcAft>
                <a:spcPts val="600"/>
              </a:spcAft>
              <a:buClr>
                <a:schemeClr val="accent1"/>
              </a:buClr>
              <a:buSzTx/>
            </a:pPr>
            <a:r>
              <a:rPr lang="en-US" sz="1800" kern="1200" dirty="0" smtClean="0">
                <a:solidFill>
                  <a:schemeClr val="tx1"/>
                </a:solidFill>
                <a:ea typeface="+mn-ea"/>
                <a:cs typeface="Arial" panose="020B0604020202020204" pitchFamily="34" charset="0"/>
              </a:rPr>
              <a:t>Definitions</a:t>
            </a:r>
          </a:p>
          <a:p>
            <a:pPr marL="358775" lvl="1" indent="-358775" defTabSz="914400">
              <a:lnSpc>
                <a:spcPct val="150000"/>
              </a:lnSpc>
              <a:spcBef>
                <a:spcPts val="600"/>
              </a:spcBef>
              <a:spcAft>
                <a:spcPts val="600"/>
              </a:spcAft>
              <a:buClr>
                <a:schemeClr val="accent1"/>
              </a:buClr>
              <a:buSzTx/>
            </a:pPr>
            <a:r>
              <a:rPr lang="en-AU" sz="1800" kern="1200" dirty="0" smtClean="0">
                <a:solidFill>
                  <a:schemeClr val="tx1"/>
                </a:solidFill>
                <a:ea typeface="+mn-ea"/>
                <a:cs typeface="Arial" panose="020B0604020202020204" pitchFamily="34" charset="0"/>
              </a:rPr>
              <a:t>Incident Management</a:t>
            </a:r>
          </a:p>
          <a:p>
            <a:pPr marL="358775" lvl="1" indent="-358775" defTabSz="914400">
              <a:lnSpc>
                <a:spcPct val="150000"/>
              </a:lnSpc>
              <a:spcBef>
                <a:spcPts val="600"/>
              </a:spcBef>
              <a:spcAft>
                <a:spcPts val="600"/>
              </a:spcAft>
              <a:buClr>
                <a:schemeClr val="accent1"/>
              </a:buClr>
              <a:buSzTx/>
            </a:pPr>
            <a:r>
              <a:rPr lang="en-US" sz="1800" kern="1200" dirty="0" smtClean="0">
                <a:solidFill>
                  <a:schemeClr val="tx1"/>
                </a:solidFill>
                <a:ea typeface="+mn-ea"/>
                <a:cs typeface="Arial" panose="020B0604020202020204" pitchFamily="34" charset="0"/>
              </a:rPr>
              <a:t>Incident Investigation</a:t>
            </a:r>
            <a:endParaRPr lang="en-US" sz="1800" kern="1200" dirty="0">
              <a:solidFill>
                <a:schemeClr val="tx1"/>
              </a:solidFill>
              <a:ea typeface="+mn-ea"/>
              <a:cs typeface="Arial" panose="020B0604020202020204" pitchFamily="34" charset="0"/>
            </a:endParaRPr>
          </a:p>
          <a:p>
            <a:pPr marL="358775" lvl="1" indent="-358775" defTabSz="914400">
              <a:lnSpc>
                <a:spcPct val="150000"/>
              </a:lnSpc>
              <a:spcBef>
                <a:spcPts val="600"/>
              </a:spcBef>
              <a:spcAft>
                <a:spcPts val="600"/>
              </a:spcAft>
              <a:buClr>
                <a:schemeClr val="accent1"/>
              </a:buClr>
              <a:buSzTx/>
            </a:pPr>
            <a:r>
              <a:rPr lang="en-AU" sz="1800" kern="1200" dirty="0" smtClean="0">
                <a:solidFill>
                  <a:schemeClr val="tx1"/>
                </a:solidFill>
                <a:ea typeface="+mn-ea"/>
                <a:cs typeface="Arial" panose="020B0604020202020204" pitchFamily="34" charset="0"/>
              </a:rPr>
              <a:t>Why </a:t>
            </a:r>
            <a:r>
              <a:rPr lang="en-AU" sz="1800" kern="1200" dirty="0">
                <a:solidFill>
                  <a:schemeClr val="tx1"/>
                </a:solidFill>
                <a:ea typeface="+mn-ea"/>
                <a:cs typeface="Arial" panose="020B0604020202020204" pitchFamily="34" charset="0"/>
              </a:rPr>
              <a:t>do we </a:t>
            </a:r>
            <a:r>
              <a:rPr lang="en-AU" sz="1800" kern="1200" dirty="0" smtClean="0">
                <a:solidFill>
                  <a:schemeClr val="tx1"/>
                </a:solidFill>
                <a:ea typeface="+mn-ea"/>
                <a:cs typeface="Arial" panose="020B0604020202020204" pitchFamily="34" charset="0"/>
              </a:rPr>
              <a:t>need </a:t>
            </a:r>
            <a:r>
              <a:rPr lang="en-AU" sz="1800" kern="1200" dirty="0">
                <a:solidFill>
                  <a:schemeClr val="tx1"/>
                </a:solidFill>
                <a:ea typeface="+mn-ea"/>
                <a:cs typeface="Arial" panose="020B0604020202020204" pitchFamily="34" charset="0"/>
              </a:rPr>
              <a:t>to M</a:t>
            </a:r>
            <a:r>
              <a:rPr lang="en-AU" sz="1800" kern="1200" dirty="0" smtClean="0">
                <a:solidFill>
                  <a:schemeClr val="tx1"/>
                </a:solidFill>
                <a:ea typeface="+mn-ea"/>
                <a:cs typeface="Arial" panose="020B0604020202020204" pitchFamily="34" charset="0"/>
              </a:rPr>
              <a:t>anage </a:t>
            </a:r>
            <a:r>
              <a:rPr lang="en-AU" sz="1800" kern="1200" dirty="0">
                <a:solidFill>
                  <a:schemeClr val="tx1"/>
                </a:solidFill>
                <a:ea typeface="+mn-ea"/>
                <a:cs typeface="Arial" panose="020B0604020202020204" pitchFamily="34" charset="0"/>
              </a:rPr>
              <a:t>I</a:t>
            </a:r>
            <a:r>
              <a:rPr lang="en-AU" sz="1800" kern="1200" dirty="0" smtClean="0">
                <a:solidFill>
                  <a:schemeClr val="tx1"/>
                </a:solidFill>
                <a:ea typeface="+mn-ea"/>
                <a:cs typeface="Arial" panose="020B0604020202020204" pitchFamily="34" charset="0"/>
              </a:rPr>
              <a:t>ncidents?</a:t>
            </a:r>
            <a:endParaRPr lang="en-US" sz="1800" kern="1200" dirty="0">
              <a:solidFill>
                <a:schemeClr val="tx1"/>
              </a:solidFill>
              <a:ea typeface="+mn-ea"/>
              <a:cs typeface="Arial" panose="020B0604020202020204" pitchFamily="34" charset="0"/>
            </a:endParaRPr>
          </a:p>
          <a:p>
            <a:pPr marL="358775" lvl="1" indent="-358775" defTabSz="914400">
              <a:lnSpc>
                <a:spcPct val="150000"/>
              </a:lnSpc>
              <a:spcBef>
                <a:spcPts val="600"/>
              </a:spcBef>
              <a:spcAft>
                <a:spcPts val="600"/>
              </a:spcAft>
              <a:buClr>
                <a:schemeClr val="accent1"/>
              </a:buClr>
              <a:buSzTx/>
            </a:pPr>
            <a:r>
              <a:rPr lang="en-AU" sz="1800" kern="1200" dirty="0" smtClean="0">
                <a:solidFill>
                  <a:schemeClr val="tx1"/>
                </a:solidFill>
                <a:ea typeface="+mn-ea"/>
                <a:cs typeface="Arial" panose="020B0604020202020204" pitchFamily="34" charset="0"/>
              </a:rPr>
              <a:t>Reporting – Who is Responsible?</a:t>
            </a:r>
          </a:p>
          <a:p>
            <a:pPr marL="358775" lvl="1" indent="-358775" defTabSz="914400">
              <a:lnSpc>
                <a:spcPct val="150000"/>
              </a:lnSpc>
              <a:spcBef>
                <a:spcPts val="600"/>
              </a:spcBef>
              <a:spcAft>
                <a:spcPts val="600"/>
              </a:spcAft>
              <a:buClr>
                <a:schemeClr val="accent1"/>
              </a:buClr>
              <a:buSzTx/>
            </a:pPr>
            <a:r>
              <a:rPr lang="en-US" sz="1800" kern="1200" dirty="0" smtClean="0">
                <a:solidFill>
                  <a:schemeClr val="tx1"/>
                </a:solidFill>
                <a:ea typeface="+mn-ea"/>
                <a:cs typeface="Arial" panose="020B0604020202020204" pitchFamily="34" charset="0"/>
              </a:rPr>
              <a:t>Incident Investigation Process</a:t>
            </a:r>
          </a:p>
          <a:p>
            <a:pPr marL="358775" lvl="1" indent="-358775" defTabSz="914400">
              <a:lnSpc>
                <a:spcPct val="150000"/>
              </a:lnSpc>
              <a:spcBef>
                <a:spcPts val="600"/>
              </a:spcBef>
              <a:spcAft>
                <a:spcPts val="600"/>
              </a:spcAft>
              <a:buClr>
                <a:schemeClr val="accent1"/>
              </a:buClr>
              <a:buSzTx/>
            </a:pPr>
            <a:r>
              <a:rPr lang="en-AU" sz="1800" kern="1200" dirty="0" smtClean="0">
                <a:solidFill>
                  <a:schemeClr val="tx1"/>
                </a:solidFill>
                <a:ea typeface="+mn-ea"/>
                <a:cs typeface="Arial" panose="020B0604020202020204" pitchFamily="34" charset="0"/>
              </a:rPr>
              <a:t>Summary</a:t>
            </a:r>
            <a:endParaRPr lang="en-US" sz="1800" kern="1200" dirty="0">
              <a:solidFill>
                <a:schemeClr val="tx1"/>
              </a:solidFill>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5B1B3FAE-BC05-4C54-B68F-0E1A88C46634}" type="slidenum">
              <a:rPr lang="en-AU" smtClean="0">
                <a:solidFill>
                  <a:srgbClr val="FFFFFF"/>
                </a:solidFill>
              </a:rPr>
              <a:pPr/>
              <a:t>5</a:t>
            </a:fld>
            <a:endParaRPr lang="en-AU" dirty="0">
              <a:solidFill>
                <a:srgbClr val="FFFFFF"/>
              </a:solidFill>
            </a:endParaRPr>
          </a:p>
        </p:txBody>
      </p:sp>
    </p:spTree>
    <p:extLst>
      <p:ext uri="{BB962C8B-B14F-4D97-AF65-F5344CB8AC3E}">
        <p14:creationId xmlns:p14="http://schemas.microsoft.com/office/powerpoint/2010/main" val="36299177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696" y="260648"/>
            <a:ext cx="7308304" cy="1152128"/>
          </a:xfrm>
        </p:spPr>
        <p:txBody>
          <a:bodyPr/>
          <a:lstStyle/>
          <a:p>
            <a:r>
              <a:rPr lang="en-AU" dirty="0" smtClean="0">
                <a:solidFill>
                  <a:schemeClr val="accent1"/>
                </a:solidFill>
              </a:rPr>
              <a:t>Definitions</a:t>
            </a:r>
            <a:endParaRPr lang="en-AU" dirty="0">
              <a:solidFill>
                <a:schemeClr val="accent1"/>
              </a:solidFill>
            </a:endParaRPr>
          </a:p>
        </p:txBody>
      </p:sp>
      <p:sp>
        <p:nvSpPr>
          <p:cNvPr id="4" name="Slide Number Placeholder 3"/>
          <p:cNvSpPr>
            <a:spLocks noGrp="1"/>
          </p:cNvSpPr>
          <p:nvPr>
            <p:ph type="sldNum" sz="quarter" idx="10"/>
          </p:nvPr>
        </p:nvSpPr>
        <p:spPr/>
        <p:txBody>
          <a:bodyPr/>
          <a:lstStyle/>
          <a:p>
            <a:fld id="{5B1B3FAE-BC05-4C54-B68F-0E1A88C46634}" type="slidenum">
              <a:rPr lang="en-AU" smtClean="0">
                <a:solidFill>
                  <a:srgbClr val="FFFFFF"/>
                </a:solidFill>
              </a:rPr>
              <a:pPr/>
              <a:t>6</a:t>
            </a:fld>
            <a:endParaRPr lang="en-AU" dirty="0">
              <a:solidFill>
                <a:srgbClr val="FFFFFF"/>
              </a:solidFill>
            </a:endParaRPr>
          </a:p>
        </p:txBody>
      </p:sp>
      <p:sp>
        <p:nvSpPr>
          <p:cNvPr id="7" name="Content Placeholder 2"/>
          <p:cNvSpPr txBox="1">
            <a:spLocks/>
          </p:cNvSpPr>
          <p:nvPr/>
        </p:nvSpPr>
        <p:spPr bwMode="auto">
          <a:xfrm>
            <a:off x="1823914" y="1700808"/>
            <a:ext cx="6696744" cy="4488160"/>
          </a:xfrm>
          <a:prstGeom prst="rect">
            <a:avLst/>
          </a:prstGeom>
          <a:noFill/>
          <a:ln w="12700">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762000" rtl="0" eaLnBrk="1" fontAlgn="base" hangingPunct="1">
              <a:spcBef>
                <a:spcPts val="1800"/>
              </a:spcBef>
              <a:spcAft>
                <a:spcPct val="0"/>
              </a:spcAft>
              <a:buClr>
                <a:schemeClr val="accent1"/>
              </a:buClr>
              <a:buSzPct val="100000"/>
              <a:buFont typeface="Wingdings" pitchFamily="2" charset="2"/>
              <a:buChar char="§"/>
              <a:defRPr sz="2000">
                <a:solidFill>
                  <a:srgbClr val="000000"/>
                </a:solidFill>
                <a:latin typeface="+mn-lt"/>
                <a:ea typeface="+mn-ea"/>
                <a:cs typeface="+mn-cs"/>
              </a:defRPr>
            </a:lvl1pPr>
            <a:lvl2pPr marL="742950" indent="-285750" algn="l" defTabSz="762000" rtl="0" eaLnBrk="1" fontAlgn="base" hangingPunct="1">
              <a:spcBef>
                <a:spcPts val="1800"/>
              </a:spcBef>
              <a:spcAft>
                <a:spcPct val="0"/>
              </a:spcAft>
              <a:buClr>
                <a:schemeClr val="accent2"/>
              </a:buClr>
              <a:buSzPct val="100000"/>
              <a:buFont typeface="Wingdings" pitchFamily="2" charset="2"/>
              <a:buChar char="§"/>
              <a:defRPr sz="2000">
                <a:solidFill>
                  <a:srgbClr val="000000"/>
                </a:solidFill>
                <a:latin typeface="+mn-lt"/>
              </a:defRPr>
            </a:lvl2pPr>
            <a:lvl3pPr marL="1143000" indent="-228600" algn="l" defTabSz="762000" rtl="0" eaLnBrk="1" fontAlgn="base" hangingPunct="1">
              <a:spcBef>
                <a:spcPts val="1800"/>
              </a:spcBef>
              <a:spcAft>
                <a:spcPct val="0"/>
              </a:spcAft>
              <a:buClr>
                <a:schemeClr val="accent1"/>
              </a:buClr>
              <a:buSzPct val="100000"/>
              <a:buFont typeface="Wingdings" pitchFamily="2" charset="2"/>
              <a:buChar char="§"/>
              <a:defRPr sz="2000">
                <a:solidFill>
                  <a:srgbClr val="000000"/>
                </a:solidFill>
                <a:latin typeface="+mn-lt"/>
              </a:defRPr>
            </a:lvl3pPr>
            <a:lvl4pPr marL="1600200" indent="-228600" algn="l" defTabSz="762000" rtl="0" eaLnBrk="1" fontAlgn="base" hangingPunct="1">
              <a:spcBef>
                <a:spcPts val="1800"/>
              </a:spcBef>
              <a:spcAft>
                <a:spcPct val="0"/>
              </a:spcAft>
              <a:buClr>
                <a:schemeClr val="hlink"/>
              </a:buClr>
              <a:buSzPct val="100000"/>
              <a:buFont typeface="Wingdings" pitchFamily="2" charset="2"/>
              <a:buChar char="§"/>
              <a:defRPr>
                <a:solidFill>
                  <a:srgbClr val="000000"/>
                </a:solidFill>
                <a:latin typeface="+mn-lt"/>
              </a:defRPr>
            </a:lvl4pPr>
            <a:lvl5pPr marL="2057400" indent="-228600" algn="l" defTabSz="762000" rtl="0" eaLnBrk="1" fontAlgn="base" hangingPunct="1">
              <a:spcBef>
                <a:spcPts val="1800"/>
              </a:spcBef>
              <a:spcAft>
                <a:spcPct val="0"/>
              </a:spcAft>
              <a:buClr>
                <a:schemeClr val="accent1"/>
              </a:buClr>
              <a:buSzPct val="100000"/>
              <a:buFont typeface="Wingdings" pitchFamily="2" charset="2"/>
              <a:buChar char="§"/>
              <a:defRPr>
                <a:solidFill>
                  <a:srgbClr val="000000"/>
                </a:solidFill>
                <a:latin typeface="+mn-lt"/>
              </a:defRPr>
            </a:lvl5pPr>
            <a:lvl6pPr marL="2514600" indent="-228600" algn="l" defTabSz="762000" rtl="0" eaLnBrk="1" fontAlgn="base" hangingPunct="1">
              <a:spcBef>
                <a:spcPct val="20000"/>
              </a:spcBef>
              <a:spcAft>
                <a:spcPct val="0"/>
              </a:spcAft>
              <a:buClr>
                <a:schemeClr val="accent1"/>
              </a:buClr>
              <a:buSzPct val="100000"/>
              <a:buFont typeface="Wingdings" pitchFamily="-32" charset="2"/>
              <a:buChar char="§"/>
              <a:defRPr>
                <a:solidFill>
                  <a:srgbClr val="000000"/>
                </a:solidFill>
                <a:latin typeface="+mn-lt"/>
              </a:defRPr>
            </a:lvl6pPr>
            <a:lvl7pPr marL="2971800" indent="-228600" algn="l" defTabSz="762000" rtl="0" eaLnBrk="1" fontAlgn="base" hangingPunct="1">
              <a:spcBef>
                <a:spcPct val="20000"/>
              </a:spcBef>
              <a:spcAft>
                <a:spcPct val="0"/>
              </a:spcAft>
              <a:buClr>
                <a:schemeClr val="accent1"/>
              </a:buClr>
              <a:buSzPct val="100000"/>
              <a:buFont typeface="Wingdings" pitchFamily="-32" charset="2"/>
              <a:buChar char="§"/>
              <a:defRPr>
                <a:solidFill>
                  <a:srgbClr val="000000"/>
                </a:solidFill>
                <a:latin typeface="+mn-lt"/>
              </a:defRPr>
            </a:lvl7pPr>
            <a:lvl8pPr marL="3429000" indent="-228600" algn="l" defTabSz="762000" rtl="0" eaLnBrk="1" fontAlgn="base" hangingPunct="1">
              <a:spcBef>
                <a:spcPct val="20000"/>
              </a:spcBef>
              <a:spcAft>
                <a:spcPct val="0"/>
              </a:spcAft>
              <a:buClr>
                <a:schemeClr val="accent1"/>
              </a:buClr>
              <a:buSzPct val="100000"/>
              <a:buFont typeface="Wingdings" pitchFamily="-32" charset="2"/>
              <a:buChar char="§"/>
              <a:defRPr>
                <a:solidFill>
                  <a:srgbClr val="000000"/>
                </a:solidFill>
                <a:latin typeface="+mn-lt"/>
              </a:defRPr>
            </a:lvl8pPr>
            <a:lvl9pPr marL="3886200" indent="-228600" algn="l" defTabSz="762000" rtl="0" eaLnBrk="1" fontAlgn="base" hangingPunct="1">
              <a:spcBef>
                <a:spcPct val="20000"/>
              </a:spcBef>
              <a:spcAft>
                <a:spcPct val="0"/>
              </a:spcAft>
              <a:buClr>
                <a:schemeClr val="accent1"/>
              </a:buClr>
              <a:buSzPct val="100000"/>
              <a:buFont typeface="Wingdings" pitchFamily="-32" charset="2"/>
              <a:buChar char="§"/>
              <a:defRPr>
                <a:solidFill>
                  <a:srgbClr val="000000"/>
                </a:solidFill>
                <a:latin typeface="+mn-lt"/>
              </a:defRPr>
            </a:lvl9pPr>
          </a:lstStyle>
          <a:p>
            <a:pPr marL="357188" lvl="1" defTabSz="914400" eaLnBrk="0" hangingPunct="0">
              <a:spcBef>
                <a:spcPts val="600"/>
              </a:spcBef>
              <a:spcAft>
                <a:spcPts val="600"/>
              </a:spcAft>
              <a:buClr>
                <a:srgbClr val="FF8200"/>
              </a:buClr>
              <a:buSzTx/>
              <a:buFont typeface="Wingdings" pitchFamily="2" charset="2"/>
              <a:buNone/>
            </a:pPr>
            <a:r>
              <a:rPr lang="en-AU" sz="1600" b="1" dirty="0">
                <a:solidFill>
                  <a:schemeClr val="tx1"/>
                </a:solidFill>
                <a:latin typeface="Arial" panose="020B0604020202020204" pitchFamily="34" charset="0"/>
                <a:cs typeface="Arial" panose="020B0604020202020204" pitchFamily="34" charset="0"/>
              </a:rPr>
              <a:t>Corrective </a:t>
            </a:r>
            <a:r>
              <a:rPr lang="en-AU" sz="1600" b="1" dirty="0" smtClean="0">
                <a:solidFill>
                  <a:schemeClr val="tx1"/>
                </a:solidFill>
                <a:latin typeface="Arial" panose="020B0604020202020204" pitchFamily="34" charset="0"/>
                <a:cs typeface="Arial" panose="020B0604020202020204" pitchFamily="34" charset="0"/>
              </a:rPr>
              <a:t>action</a:t>
            </a:r>
            <a:endParaRPr lang="en-AU" sz="1600" b="1" dirty="0">
              <a:solidFill>
                <a:schemeClr val="tx1"/>
              </a:solidFill>
              <a:latin typeface="Arial" panose="020B0604020202020204" pitchFamily="34" charset="0"/>
              <a:cs typeface="Arial" panose="020B0604020202020204" pitchFamily="34" charset="0"/>
            </a:endParaRPr>
          </a:p>
          <a:p>
            <a:pPr marL="390525" lvl="1" defTabSz="914400">
              <a:spcAft>
                <a:spcPts val="600"/>
              </a:spcAft>
              <a:buClr>
                <a:srgbClr val="FF8200"/>
              </a:buClr>
            </a:pPr>
            <a:r>
              <a:rPr lang="en-AU" sz="1600" dirty="0">
                <a:solidFill>
                  <a:schemeClr val="tx1"/>
                </a:solidFill>
                <a:latin typeface="Arial" panose="020B0604020202020204" pitchFamily="34" charset="0"/>
                <a:cs typeface="Arial" panose="020B0604020202020204" pitchFamily="34" charset="0"/>
              </a:rPr>
              <a:t>The </a:t>
            </a:r>
            <a:r>
              <a:rPr lang="en-US" sz="1600" dirty="0" smtClean="0">
                <a:solidFill>
                  <a:schemeClr val="tx1"/>
                </a:solidFill>
                <a:latin typeface="Arial" panose="020B0604020202020204" pitchFamily="34" charset="0"/>
                <a:cs typeface="Arial" panose="020B0604020202020204" pitchFamily="34" charset="0"/>
              </a:rPr>
              <a:t>identification </a:t>
            </a:r>
            <a:r>
              <a:rPr lang="en-US" sz="1600" dirty="0">
                <a:solidFill>
                  <a:schemeClr val="tx1"/>
                </a:solidFill>
                <a:latin typeface="Arial" panose="020B0604020202020204" pitchFamily="34" charset="0"/>
                <a:cs typeface="Arial" panose="020B0604020202020204" pitchFamily="34" charset="0"/>
              </a:rPr>
              <a:t>and elimination of the cause of a problem, thus preventing its reoccurrence.</a:t>
            </a:r>
          </a:p>
          <a:p>
            <a:pPr marL="357188" lvl="1" defTabSz="914400" eaLnBrk="0" hangingPunct="0">
              <a:spcBef>
                <a:spcPts val="600"/>
              </a:spcBef>
              <a:spcAft>
                <a:spcPts val="600"/>
              </a:spcAft>
              <a:buClr>
                <a:srgbClr val="FF8200"/>
              </a:buClr>
              <a:buSzTx/>
              <a:buFont typeface="Wingdings" pitchFamily="2" charset="2"/>
              <a:buNone/>
            </a:pPr>
            <a:r>
              <a:rPr lang="en-AU" sz="1600" b="1" dirty="0" smtClean="0">
                <a:solidFill>
                  <a:schemeClr val="tx1"/>
                </a:solidFill>
                <a:latin typeface="Arial" panose="020B0604020202020204" pitchFamily="34" charset="0"/>
                <a:cs typeface="Arial" panose="020B0604020202020204" pitchFamily="34" charset="0"/>
              </a:rPr>
              <a:t>Hazard</a:t>
            </a:r>
            <a:endParaRPr lang="en-AU" sz="1600" b="1" dirty="0">
              <a:solidFill>
                <a:schemeClr val="tx1"/>
              </a:solidFill>
              <a:latin typeface="Arial" panose="020B0604020202020204" pitchFamily="34" charset="0"/>
              <a:cs typeface="Arial" panose="020B0604020202020204" pitchFamily="34" charset="0"/>
            </a:endParaRPr>
          </a:p>
          <a:p>
            <a:pPr marL="390525" lvl="1" defTabSz="914400">
              <a:spcAft>
                <a:spcPts val="600"/>
              </a:spcAft>
              <a:buClr>
                <a:srgbClr val="FF8200"/>
              </a:buClr>
            </a:pPr>
            <a:r>
              <a:rPr lang="en-AU" sz="1600" dirty="0">
                <a:solidFill>
                  <a:schemeClr val="tx1"/>
                </a:solidFill>
                <a:latin typeface="Arial" panose="020B0604020202020204" pitchFamily="34" charset="0"/>
                <a:cs typeface="Arial" panose="020B0604020202020204" pitchFamily="34" charset="0"/>
              </a:rPr>
              <a:t>Something that has the potential to cause harm (injury or damage</a:t>
            </a:r>
            <a:r>
              <a:rPr lang="en-AU" sz="1600" dirty="0" smtClean="0">
                <a:solidFill>
                  <a:schemeClr val="tx1"/>
                </a:solidFill>
                <a:latin typeface="Arial" panose="020B0604020202020204" pitchFamily="34" charset="0"/>
                <a:cs typeface="Arial" panose="020B0604020202020204" pitchFamily="34" charset="0"/>
              </a:rPr>
              <a:t>).</a:t>
            </a:r>
            <a:endParaRPr lang="en-AU" sz="1600" dirty="0">
              <a:solidFill>
                <a:schemeClr val="tx1"/>
              </a:solidFill>
              <a:latin typeface="Arial" panose="020B0604020202020204" pitchFamily="34" charset="0"/>
              <a:cs typeface="Arial" panose="020B0604020202020204" pitchFamily="34" charset="0"/>
            </a:endParaRPr>
          </a:p>
          <a:p>
            <a:pPr marL="357188" lvl="1" defTabSz="914400" eaLnBrk="0" hangingPunct="0">
              <a:spcBef>
                <a:spcPts val="600"/>
              </a:spcBef>
              <a:spcAft>
                <a:spcPts val="600"/>
              </a:spcAft>
              <a:buClr>
                <a:srgbClr val="FF8200"/>
              </a:buClr>
              <a:buSzTx/>
              <a:buFont typeface="Wingdings" pitchFamily="2" charset="2"/>
              <a:buNone/>
            </a:pPr>
            <a:r>
              <a:rPr lang="en-AU" sz="1600" b="1" dirty="0">
                <a:solidFill>
                  <a:schemeClr val="tx1"/>
                </a:solidFill>
                <a:latin typeface="Arial" panose="020B0604020202020204" pitchFamily="34" charset="0"/>
                <a:cs typeface="Arial" panose="020B0604020202020204" pitchFamily="34" charset="0"/>
              </a:rPr>
              <a:t>Hierarchy of control</a:t>
            </a:r>
          </a:p>
          <a:p>
            <a:pPr marL="390525" lvl="1" defTabSz="914400">
              <a:spcAft>
                <a:spcPts val="600"/>
              </a:spcAft>
              <a:buClr>
                <a:srgbClr val="FF8200"/>
              </a:buClr>
            </a:pPr>
            <a:r>
              <a:rPr lang="en-US" sz="1600" dirty="0">
                <a:solidFill>
                  <a:schemeClr val="tx1"/>
                </a:solidFill>
                <a:latin typeface="Arial" panose="020B0604020202020204" pitchFamily="34" charset="0"/>
                <a:cs typeface="Arial" panose="020B0604020202020204" pitchFamily="34" charset="0"/>
              </a:rPr>
              <a:t>The tool used when determining how risks are to be managed.</a:t>
            </a:r>
            <a:endParaRPr lang="en-AU" sz="1600" dirty="0">
              <a:solidFill>
                <a:schemeClr val="tx1"/>
              </a:solidFill>
              <a:latin typeface="Arial" panose="020B0604020202020204" pitchFamily="34" charset="0"/>
              <a:cs typeface="Arial" panose="020B0604020202020204" pitchFamily="34" charset="0"/>
            </a:endParaRPr>
          </a:p>
          <a:p>
            <a:pPr marL="357188" lvl="1" defTabSz="914400" eaLnBrk="0" hangingPunct="0">
              <a:spcBef>
                <a:spcPts val="600"/>
              </a:spcBef>
              <a:spcAft>
                <a:spcPts val="600"/>
              </a:spcAft>
              <a:buClr>
                <a:srgbClr val="FF8200"/>
              </a:buClr>
              <a:buSzTx/>
              <a:buFont typeface="Wingdings" pitchFamily="2" charset="2"/>
              <a:buNone/>
            </a:pPr>
            <a:r>
              <a:rPr lang="en-US" sz="1600" b="1" dirty="0">
                <a:solidFill>
                  <a:schemeClr val="tx1"/>
                </a:solidFill>
                <a:latin typeface="Arial" panose="020B0604020202020204" pitchFamily="34" charset="0"/>
                <a:cs typeface="Arial" panose="020B0604020202020204" pitchFamily="34" charset="0"/>
              </a:rPr>
              <a:t>Incident </a:t>
            </a:r>
          </a:p>
          <a:p>
            <a:pPr marL="390525" lvl="1" defTabSz="914400">
              <a:spcAft>
                <a:spcPts val="600"/>
              </a:spcAft>
              <a:buClr>
                <a:srgbClr val="FF8200"/>
              </a:buClr>
            </a:pPr>
            <a:r>
              <a:rPr lang="en-US" sz="1600" dirty="0">
                <a:solidFill>
                  <a:schemeClr val="tx1"/>
                </a:solidFill>
                <a:latin typeface="Arial" panose="020B0604020202020204" pitchFamily="34" charset="0"/>
                <a:cs typeface="Arial" panose="020B0604020202020204" pitchFamily="34" charset="0"/>
              </a:rPr>
              <a:t>An instance of something resulting in injury or damage; an unplanned event or </a:t>
            </a:r>
            <a:r>
              <a:rPr lang="en-US" sz="1600" dirty="0" smtClean="0">
                <a:solidFill>
                  <a:schemeClr val="tx1"/>
                </a:solidFill>
                <a:latin typeface="Arial" panose="020B0604020202020204" pitchFamily="34" charset="0"/>
                <a:cs typeface="Arial" panose="020B0604020202020204" pitchFamily="34" charset="0"/>
              </a:rPr>
              <a:t>occurrence. </a:t>
            </a:r>
            <a:endParaRPr lang="en-US" sz="1600" dirty="0">
              <a:solidFill>
                <a:schemeClr val="tx1"/>
              </a:solidFill>
              <a:latin typeface="Arial" panose="020B0604020202020204" pitchFamily="34" charset="0"/>
              <a:cs typeface="Arial" panose="020B0604020202020204" pitchFamily="34" charset="0"/>
            </a:endParaRPr>
          </a:p>
          <a:p>
            <a:pPr eaLnBrk="0" hangingPunct="0">
              <a:lnSpc>
                <a:spcPts val="2040"/>
              </a:lnSpc>
              <a:spcBef>
                <a:spcPts val="600"/>
              </a:spcBef>
              <a:spcAft>
                <a:spcPts val="600"/>
              </a:spcAft>
              <a:buClr>
                <a:srgbClr val="FF8200"/>
              </a:buClr>
            </a:pPr>
            <a:endParaRPr lang="en-US" sz="1600" kern="0" dirty="0" smtClean="0">
              <a:solidFill>
                <a:schemeClr val="tx1"/>
              </a:solidFill>
              <a:latin typeface="Arial" panose="020B0604020202020204" pitchFamily="34" charset="0"/>
              <a:ea typeface="Times New Roman"/>
              <a:cs typeface="Arial" panose="020B0604020202020204" pitchFamily="34" charset="0"/>
            </a:endParaRPr>
          </a:p>
          <a:p>
            <a:pPr>
              <a:buClr>
                <a:srgbClr val="FF8200"/>
              </a:buClr>
            </a:pPr>
            <a:endParaRPr lang="en-AU" sz="1600" kern="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70159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1"/>
                </a:solidFill>
              </a:rPr>
              <a:t>Definitions</a:t>
            </a:r>
            <a:endParaRPr lang="en-AU" dirty="0">
              <a:solidFill>
                <a:schemeClr val="accent1"/>
              </a:solidFill>
            </a:endParaRPr>
          </a:p>
        </p:txBody>
      </p:sp>
      <p:sp>
        <p:nvSpPr>
          <p:cNvPr id="3" name="Content Placeholder 2"/>
          <p:cNvSpPr>
            <a:spLocks noGrp="1"/>
          </p:cNvSpPr>
          <p:nvPr>
            <p:ph idx="1"/>
          </p:nvPr>
        </p:nvSpPr>
        <p:spPr>
          <a:xfrm>
            <a:off x="1835696" y="1772816"/>
            <a:ext cx="7200800" cy="4416152"/>
          </a:xfrm>
        </p:spPr>
        <p:txBody>
          <a:bodyPr/>
          <a:lstStyle/>
          <a:p>
            <a:pPr marL="88900" lvl="1" indent="0" defTabSz="914400" eaLnBrk="0" hangingPunct="0">
              <a:spcBef>
                <a:spcPts val="600"/>
              </a:spcBef>
              <a:spcAft>
                <a:spcPts val="600"/>
              </a:spcAft>
              <a:buClr>
                <a:srgbClr val="FF8200"/>
              </a:buClr>
              <a:buSzTx/>
              <a:buNone/>
            </a:pPr>
            <a:r>
              <a:rPr lang="en-US" sz="1600" b="1" kern="1200" dirty="0">
                <a:solidFill>
                  <a:schemeClr val="tx1"/>
                </a:solidFill>
                <a:ea typeface="+mn-ea"/>
                <a:cs typeface="Arial" panose="020B0604020202020204" pitchFamily="34" charset="0"/>
              </a:rPr>
              <a:t>Near </a:t>
            </a:r>
            <a:r>
              <a:rPr lang="en-US" sz="1600" b="1" kern="1200" dirty="0" smtClean="0">
                <a:solidFill>
                  <a:schemeClr val="tx1"/>
                </a:solidFill>
                <a:ea typeface="+mn-ea"/>
                <a:cs typeface="Arial" panose="020B0604020202020204" pitchFamily="34" charset="0"/>
              </a:rPr>
              <a:t>miss</a:t>
            </a:r>
            <a:endParaRPr lang="en-US" sz="1600" b="1" kern="1200" dirty="0">
              <a:solidFill>
                <a:schemeClr val="tx1"/>
              </a:solidFill>
              <a:ea typeface="+mn-ea"/>
              <a:cs typeface="Arial" panose="020B0604020202020204" pitchFamily="34" charset="0"/>
            </a:endParaRPr>
          </a:p>
          <a:p>
            <a:pPr marL="390525" lvl="1" defTabSz="914400">
              <a:spcAft>
                <a:spcPts val="600"/>
              </a:spcAft>
              <a:buClr>
                <a:srgbClr val="FF8200"/>
              </a:buClr>
            </a:pPr>
            <a:r>
              <a:rPr lang="en-US" sz="1600" kern="1200" dirty="0">
                <a:solidFill>
                  <a:schemeClr val="tx1"/>
                </a:solidFill>
                <a:ea typeface="+mn-ea"/>
                <a:cs typeface="Arial" panose="020B0604020202020204" pitchFamily="34" charset="0"/>
              </a:rPr>
              <a:t>A near miss is an unplanned event that did not result in injury, or damage but had the potential to do so. </a:t>
            </a:r>
            <a:endParaRPr lang="en-AU" sz="1600" kern="1200" dirty="0">
              <a:solidFill>
                <a:schemeClr val="tx1"/>
              </a:solidFill>
              <a:ea typeface="+mn-ea"/>
              <a:cs typeface="Arial" panose="020B0604020202020204" pitchFamily="34" charset="0"/>
            </a:endParaRPr>
          </a:p>
          <a:p>
            <a:pPr marL="85725" lvl="1" indent="0" defTabSz="914400" eaLnBrk="0" hangingPunct="0">
              <a:spcBef>
                <a:spcPts val="600"/>
              </a:spcBef>
              <a:spcAft>
                <a:spcPts val="600"/>
              </a:spcAft>
              <a:buClr>
                <a:srgbClr val="FF8200"/>
              </a:buClr>
              <a:buSzTx/>
              <a:buNone/>
            </a:pPr>
            <a:r>
              <a:rPr lang="en-AU" sz="1600" b="1" kern="1200" dirty="0" smtClean="0">
                <a:solidFill>
                  <a:schemeClr val="tx1"/>
                </a:solidFill>
                <a:ea typeface="+mn-ea"/>
                <a:cs typeface="Arial" panose="020B0604020202020204" pitchFamily="34" charset="0"/>
              </a:rPr>
              <a:t>Preventative action</a:t>
            </a:r>
          </a:p>
          <a:p>
            <a:pPr marL="390525" lvl="1" defTabSz="914400">
              <a:spcAft>
                <a:spcPts val="600"/>
              </a:spcAft>
              <a:buClr>
                <a:srgbClr val="FF8200"/>
              </a:buClr>
            </a:pPr>
            <a:r>
              <a:rPr lang="en-US" sz="1600" kern="1200" dirty="0">
                <a:solidFill>
                  <a:schemeClr val="tx1"/>
                </a:solidFill>
                <a:ea typeface="+mn-ea"/>
                <a:cs typeface="Arial" panose="020B0604020202020204" pitchFamily="34" charset="0"/>
              </a:rPr>
              <a:t>Actions taken to prevent the potential for similar incidents to </a:t>
            </a:r>
            <a:r>
              <a:rPr lang="en-US" sz="1600" kern="1200" dirty="0" smtClean="0">
                <a:solidFill>
                  <a:schemeClr val="tx1"/>
                </a:solidFill>
                <a:ea typeface="+mn-ea"/>
                <a:cs typeface="Arial" panose="020B0604020202020204" pitchFamily="34" charset="0"/>
              </a:rPr>
              <a:t>occur.</a:t>
            </a:r>
            <a:endParaRPr lang="en-AU" sz="1600" kern="1200" dirty="0">
              <a:solidFill>
                <a:schemeClr val="tx1"/>
              </a:solidFill>
              <a:ea typeface="+mn-ea"/>
              <a:cs typeface="Arial" panose="020B0604020202020204" pitchFamily="34" charset="0"/>
            </a:endParaRPr>
          </a:p>
          <a:p>
            <a:pPr marL="85725" lvl="1" indent="0" defTabSz="914400" eaLnBrk="0" hangingPunct="0">
              <a:spcBef>
                <a:spcPts val="600"/>
              </a:spcBef>
              <a:spcAft>
                <a:spcPts val="600"/>
              </a:spcAft>
              <a:buClr>
                <a:srgbClr val="FF8200"/>
              </a:buClr>
              <a:buSzTx/>
              <a:buNone/>
            </a:pPr>
            <a:r>
              <a:rPr lang="en-AU" sz="1600" b="1" kern="1200" dirty="0" smtClean="0">
                <a:solidFill>
                  <a:schemeClr val="tx1"/>
                </a:solidFill>
                <a:ea typeface="+mn-ea"/>
                <a:cs typeface="Arial" panose="020B0604020202020204" pitchFamily="34" charset="0"/>
              </a:rPr>
              <a:t>Risk</a:t>
            </a:r>
            <a:endParaRPr lang="en-AU" sz="1600" b="1" kern="1200" dirty="0">
              <a:solidFill>
                <a:schemeClr val="tx1"/>
              </a:solidFill>
              <a:ea typeface="+mn-ea"/>
              <a:cs typeface="Arial" panose="020B0604020202020204" pitchFamily="34" charset="0"/>
            </a:endParaRPr>
          </a:p>
          <a:p>
            <a:pPr marL="390525" lvl="1" defTabSz="914400">
              <a:spcAft>
                <a:spcPts val="600"/>
              </a:spcAft>
              <a:buClr>
                <a:srgbClr val="FF8200"/>
              </a:buClr>
            </a:pPr>
            <a:r>
              <a:rPr lang="en-AU" sz="1600" kern="1200" dirty="0">
                <a:solidFill>
                  <a:schemeClr val="tx1"/>
                </a:solidFill>
                <a:ea typeface="+mn-ea"/>
                <a:cs typeface="Arial" panose="020B0604020202020204" pitchFamily="34" charset="0"/>
              </a:rPr>
              <a:t>The probability and consequences of the level of harm </a:t>
            </a:r>
            <a:r>
              <a:rPr lang="en-AU" sz="1600" kern="1200" dirty="0" smtClean="0">
                <a:solidFill>
                  <a:schemeClr val="tx1"/>
                </a:solidFill>
                <a:ea typeface="+mn-ea"/>
                <a:cs typeface="Arial" panose="020B0604020202020204" pitchFamily="34" charset="0"/>
              </a:rPr>
              <a:t>occurring. </a:t>
            </a:r>
            <a:endParaRPr lang="en-AU" sz="1600" kern="1200" dirty="0">
              <a:solidFill>
                <a:schemeClr val="tx1"/>
              </a:solidFill>
              <a:ea typeface="+mn-ea"/>
              <a:cs typeface="Arial" panose="020B0604020202020204" pitchFamily="34" charset="0"/>
            </a:endParaRPr>
          </a:p>
          <a:p>
            <a:pPr marL="85725" lvl="1" indent="0" defTabSz="914400" eaLnBrk="0" hangingPunct="0">
              <a:spcBef>
                <a:spcPts val="600"/>
              </a:spcBef>
              <a:spcAft>
                <a:spcPts val="600"/>
              </a:spcAft>
              <a:buClr>
                <a:srgbClr val="FF8200"/>
              </a:buClr>
              <a:buSzTx/>
              <a:buNone/>
            </a:pPr>
            <a:r>
              <a:rPr lang="en-AU" sz="1600" b="1" kern="1200" dirty="0" smtClean="0">
                <a:solidFill>
                  <a:schemeClr val="tx1"/>
                </a:solidFill>
                <a:ea typeface="+mn-ea"/>
                <a:cs typeface="Arial" panose="020B0604020202020204" pitchFamily="34" charset="0"/>
              </a:rPr>
              <a:t>Root cause</a:t>
            </a:r>
            <a:endParaRPr lang="en-AU" sz="1600" b="1" kern="1200" dirty="0">
              <a:solidFill>
                <a:schemeClr val="tx1"/>
              </a:solidFill>
              <a:ea typeface="+mn-ea"/>
              <a:cs typeface="Arial" panose="020B0604020202020204" pitchFamily="34" charset="0"/>
            </a:endParaRPr>
          </a:p>
          <a:p>
            <a:pPr marL="390525" lvl="1" defTabSz="914400">
              <a:spcAft>
                <a:spcPts val="600"/>
              </a:spcAft>
              <a:buClr>
                <a:srgbClr val="FF8200"/>
              </a:buClr>
            </a:pPr>
            <a:r>
              <a:rPr lang="en-AU" sz="1600" kern="1200" dirty="0">
                <a:solidFill>
                  <a:schemeClr val="tx1"/>
                </a:solidFill>
                <a:ea typeface="+mn-ea"/>
                <a:cs typeface="Arial" panose="020B0604020202020204" pitchFamily="34" charset="0"/>
              </a:rPr>
              <a:t>The basic cause(s) which can be reasonably identified which, when fixed, will prevent or minimise the un-wanted event from reoccurring.</a:t>
            </a:r>
            <a:endParaRPr lang="en-US" sz="1600" kern="1200" dirty="0">
              <a:solidFill>
                <a:schemeClr val="tx1"/>
              </a:solidFill>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5B1B3FAE-BC05-4C54-B68F-0E1A88C46634}" type="slidenum">
              <a:rPr lang="en-AU" smtClean="0">
                <a:solidFill>
                  <a:srgbClr val="FFFFFF"/>
                </a:solidFill>
              </a:rPr>
              <a:pPr/>
              <a:t>7</a:t>
            </a:fld>
            <a:endParaRPr lang="en-AU" dirty="0">
              <a:solidFill>
                <a:srgbClr val="FFFFFF"/>
              </a:solidFill>
            </a:endParaRPr>
          </a:p>
        </p:txBody>
      </p:sp>
    </p:spTree>
    <p:extLst>
      <p:ext uri="{BB962C8B-B14F-4D97-AF65-F5344CB8AC3E}">
        <p14:creationId xmlns:p14="http://schemas.microsoft.com/office/powerpoint/2010/main" val="16885493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
            </a:r>
            <a:br>
              <a:rPr lang="en-US" dirty="0">
                <a:solidFill>
                  <a:schemeClr val="accent1"/>
                </a:solidFill>
              </a:rPr>
            </a:br>
            <a:r>
              <a:rPr lang="en-AU" dirty="0" smtClean="0">
                <a:solidFill>
                  <a:srgbClr val="FF8200"/>
                </a:solidFill>
              </a:rPr>
              <a:t>Incident Management</a:t>
            </a:r>
            <a:endParaRPr lang="en-AU" dirty="0">
              <a:solidFill>
                <a:schemeClr val="accent1"/>
              </a:solidFill>
            </a:endParaRPr>
          </a:p>
        </p:txBody>
      </p:sp>
      <p:sp>
        <p:nvSpPr>
          <p:cNvPr id="3" name="Content Placeholder 2"/>
          <p:cNvSpPr>
            <a:spLocks noGrp="1"/>
          </p:cNvSpPr>
          <p:nvPr>
            <p:ph idx="1"/>
          </p:nvPr>
        </p:nvSpPr>
        <p:spPr>
          <a:xfrm>
            <a:off x="1835696" y="1700808"/>
            <a:ext cx="7056784" cy="4776192"/>
          </a:xfrm>
        </p:spPr>
        <p:txBody>
          <a:bodyPr/>
          <a:lstStyle/>
          <a:p>
            <a:pPr marL="0" indent="0">
              <a:buNone/>
            </a:pPr>
            <a:r>
              <a:rPr lang="en-US" sz="1800" dirty="0" smtClean="0">
                <a:solidFill>
                  <a:schemeClr val="tx1"/>
                </a:solidFill>
              </a:rPr>
              <a:t>Incident Management is the process of:</a:t>
            </a:r>
          </a:p>
          <a:p>
            <a:pPr marL="390525" lvl="1" defTabSz="914400">
              <a:spcAft>
                <a:spcPts val="600"/>
              </a:spcAft>
              <a:buClr>
                <a:srgbClr val="FF8200"/>
              </a:buClr>
            </a:pPr>
            <a:r>
              <a:rPr lang="en-US" sz="1800" kern="1200" dirty="0" smtClean="0">
                <a:solidFill>
                  <a:schemeClr val="tx1"/>
                </a:solidFill>
                <a:ea typeface="+mn-ea"/>
                <a:cs typeface="Arial" panose="020B0604020202020204" pitchFamily="34" charset="0"/>
              </a:rPr>
              <a:t>controlling </a:t>
            </a:r>
            <a:endParaRPr lang="en-US" sz="1800" kern="1200" dirty="0">
              <a:solidFill>
                <a:schemeClr val="tx1"/>
              </a:solidFill>
              <a:ea typeface="+mn-ea"/>
              <a:cs typeface="Arial" panose="020B0604020202020204" pitchFamily="34" charset="0"/>
            </a:endParaRPr>
          </a:p>
          <a:p>
            <a:pPr marL="390525" lvl="1" defTabSz="914400">
              <a:spcAft>
                <a:spcPts val="600"/>
              </a:spcAft>
              <a:buClr>
                <a:srgbClr val="FF8200"/>
              </a:buClr>
            </a:pPr>
            <a:r>
              <a:rPr lang="en-US" sz="1800" kern="1200" dirty="0" smtClean="0">
                <a:solidFill>
                  <a:schemeClr val="tx1"/>
                </a:solidFill>
                <a:ea typeface="+mn-ea"/>
                <a:cs typeface="Arial" panose="020B0604020202020204" pitchFamily="34" charset="0"/>
              </a:rPr>
              <a:t>investigating </a:t>
            </a:r>
            <a:endParaRPr lang="en-US" sz="1800" kern="1200" dirty="0">
              <a:solidFill>
                <a:schemeClr val="tx1"/>
              </a:solidFill>
              <a:ea typeface="+mn-ea"/>
              <a:cs typeface="Arial" panose="020B0604020202020204" pitchFamily="34" charset="0"/>
            </a:endParaRPr>
          </a:p>
          <a:p>
            <a:pPr marL="390525" lvl="1" defTabSz="914400">
              <a:spcAft>
                <a:spcPts val="600"/>
              </a:spcAft>
              <a:buClr>
                <a:srgbClr val="FF8200"/>
              </a:buClr>
            </a:pPr>
            <a:r>
              <a:rPr lang="en-US" sz="1800" kern="1200" dirty="0" smtClean="0">
                <a:solidFill>
                  <a:schemeClr val="tx1"/>
                </a:solidFill>
                <a:ea typeface="+mn-ea"/>
                <a:cs typeface="Arial" panose="020B0604020202020204" pitchFamily="34" charset="0"/>
              </a:rPr>
              <a:t>identifying </a:t>
            </a:r>
            <a:endParaRPr lang="en-US" sz="1800" kern="1200" dirty="0">
              <a:solidFill>
                <a:schemeClr val="tx1"/>
              </a:solidFill>
              <a:ea typeface="+mn-ea"/>
              <a:cs typeface="Arial" panose="020B0604020202020204" pitchFamily="34" charset="0"/>
            </a:endParaRPr>
          </a:p>
          <a:p>
            <a:pPr marL="390525" lvl="1" defTabSz="914400">
              <a:spcAft>
                <a:spcPts val="600"/>
              </a:spcAft>
              <a:buClr>
                <a:srgbClr val="FF8200"/>
              </a:buClr>
            </a:pPr>
            <a:r>
              <a:rPr lang="en-US" sz="1800" kern="1200" dirty="0" err="1" smtClean="0">
                <a:solidFill>
                  <a:schemeClr val="tx1"/>
                </a:solidFill>
                <a:ea typeface="+mn-ea"/>
                <a:cs typeface="Arial" panose="020B0604020202020204" pitchFamily="34" charset="0"/>
              </a:rPr>
              <a:t>analysing</a:t>
            </a:r>
            <a:endParaRPr lang="en-US" sz="1800" kern="1200" dirty="0">
              <a:solidFill>
                <a:schemeClr val="tx1"/>
              </a:solidFill>
              <a:ea typeface="+mn-ea"/>
              <a:cs typeface="Arial" panose="020B0604020202020204" pitchFamily="34" charset="0"/>
            </a:endParaRPr>
          </a:p>
          <a:p>
            <a:pPr marL="390525" lvl="1" defTabSz="914400">
              <a:spcAft>
                <a:spcPts val="600"/>
              </a:spcAft>
              <a:buClr>
                <a:srgbClr val="FF8200"/>
              </a:buClr>
            </a:pPr>
            <a:r>
              <a:rPr lang="en-US" sz="1800" kern="1200" dirty="0" smtClean="0">
                <a:solidFill>
                  <a:schemeClr val="tx1"/>
                </a:solidFill>
                <a:ea typeface="+mn-ea"/>
                <a:cs typeface="Arial" panose="020B0604020202020204" pitchFamily="34" charset="0"/>
              </a:rPr>
              <a:t>rectifying</a:t>
            </a:r>
            <a:endParaRPr lang="en-US" sz="1800" kern="1200" dirty="0">
              <a:solidFill>
                <a:schemeClr val="tx1"/>
              </a:solidFill>
              <a:ea typeface="+mn-ea"/>
              <a:cs typeface="Arial" panose="020B0604020202020204" pitchFamily="34" charset="0"/>
            </a:endParaRPr>
          </a:p>
          <a:p>
            <a:pPr marL="0" indent="0">
              <a:buNone/>
            </a:pPr>
            <a:r>
              <a:rPr lang="en-US" sz="1800" dirty="0" smtClean="0">
                <a:solidFill>
                  <a:schemeClr val="tx1"/>
                </a:solidFill>
              </a:rPr>
              <a:t>a </a:t>
            </a:r>
            <a:r>
              <a:rPr lang="en-US" sz="1800" dirty="0">
                <a:solidFill>
                  <a:schemeClr val="tx1"/>
                </a:solidFill>
              </a:rPr>
              <a:t>hazard, a hazardous situation or a emergency </a:t>
            </a:r>
            <a:r>
              <a:rPr lang="en-US" sz="1800" dirty="0" smtClean="0">
                <a:solidFill>
                  <a:schemeClr val="tx1"/>
                </a:solidFill>
              </a:rPr>
              <a:t>event to </a:t>
            </a:r>
            <a:r>
              <a:rPr lang="en-US" sz="1800" dirty="0">
                <a:solidFill>
                  <a:schemeClr val="tx1"/>
                </a:solidFill>
              </a:rPr>
              <a:t>prevent reoccurrence, this includes a near miss </a:t>
            </a:r>
            <a:r>
              <a:rPr lang="en-US" sz="1800" dirty="0" smtClean="0">
                <a:solidFill>
                  <a:schemeClr val="tx1"/>
                </a:solidFill>
              </a:rPr>
              <a:t>event.</a:t>
            </a:r>
            <a:endParaRPr lang="en-US" sz="1800" dirty="0">
              <a:solidFill>
                <a:schemeClr val="tx1"/>
              </a:solidFill>
            </a:endParaRPr>
          </a:p>
          <a:p>
            <a:endParaRPr lang="en-US" sz="1600" dirty="0">
              <a:solidFill>
                <a:schemeClr val="tx1"/>
              </a:solidFill>
              <a:latin typeface="+mj-lt"/>
            </a:endParaRPr>
          </a:p>
          <a:p>
            <a:endParaRPr lang="en-US" sz="1600" dirty="0">
              <a:solidFill>
                <a:schemeClr val="tx1"/>
              </a:solidFill>
              <a:latin typeface="+mj-lt"/>
            </a:endParaRPr>
          </a:p>
        </p:txBody>
      </p:sp>
      <p:sp>
        <p:nvSpPr>
          <p:cNvPr id="4" name="Slide Number Placeholder 3"/>
          <p:cNvSpPr>
            <a:spLocks noGrp="1"/>
          </p:cNvSpPr>
          <p:nvPr>
            <p:ph type="sldNum" sz="quarter" idx="10"/>
          </p:nvPr>
        </p:nvSpPr>
        <p:spPr/>
        <p:txBody>
          <a:bodyPr/>
          <a:lstStyle/>
          <a:p>
            <a:fld id="{5B1B3FAE-BC05-4C54-B68F-0E1A88C46634}" type="slidenum">
              <a:rPr lang="en-AU" smtClean="0">
                <a:solidFill>
                  <a:srgbClr val="FFFFFF"/>
                </a:solidFill>
              </a:rPr>
              <a:pPr/>
              <a:t>8</a:t>
            </a:fld>
            <a:endParaRPr lang="en-AU" dirty="0">
              <a:solidFill>
                <a:srgbClr val="FFFFFF"/>
              </a:solidFill>
            </a:endParaRPr>
          </a:p>
        </p:txBody>
      </p:sp>
    </p:spTree>
    <p:extLst>
      <p:ext uri="{BB962C8B-B14F-4D97-AF65-F5344CB8AC3E}">
        <p14:creationId xmlns:p14="http://schemas.microsoft.com/office/powerpoint/2010/main" val="38372558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
            </a:r>
            <a:br>
              <a:rPr lang="en-US" dirty="0">
                <a:solidFill>
                  <a:schemeClr val="accent1"/>
                </a:solidFill>
              </a:rPr>
            </a:br>
            <a:r>
              <a:rPr lang="en-AU" dirty="0" smtClean="0">
                <a:solidFill>
                  <a:srgbClr val="FF8200"/>
                </a:solidFill>
              </a:rPr>
              <a:t>Incident Investigation</a:t>
            </a:r>
            <a:endParaRPr lang="en-AU" dirty="0">
              <a:solidFill>
                <a:schemeClr val="accent1"/>
              </a:solidFill>
            </a:endParaRPr>
          </a:p>
        </p:txBody>
      </p:sp>
      <p:sp>
        <p:nvSpPr>
          <p:cNvPr id="3" name="Content Placeholder 2"/>
          <p:cNvSpPr>
            <a:spLocks noGrp="1"/>
          </p:cNvSpPr>
          <p:nvPr>
            <p:ph idx="1"/>
          </p:nvPr>
        </p:nvSpPr>
        <p:spPr>
          <a:xfrm>
            <a:off x="1835696" y="1700808"/>
            <a:ext cx="7056784" cy="4776192"/>
          </a:xfrm>
        </p:spPr>
        <p:txBody>
          <a:bodyPr/>
          <a:lstStyle/>
          <a:p>
            <a:pPr marL="0" indent="0">
              <a:buNone/>
            </a:pPr>
            <a:r>
              <a:rPr lang="en-US" sz="1800" dirty="0" smtClean="0">
                <a:solidFill>
                  <a:schemeClr val="tx1"/>
                </a:solidFill>
                <a:latin typeface="+mj-lt"/>
              </a:rPr>
              <a:t>Incident Investigation involves:</a:t>
            </a:r>
            <a:endParaRPr lang="en-US" sz="1800" dirty="0">
              <a:solidFill>
                <a:schemeClr val="tx1"/>
              </a:solidFill>
              <a:latin typeface="+mj-lt"/>
            </a:endParaRPr>
          </a:p>
          <a:p>
            <a:pPr marL="390525" lvl="1" defTabSz="914400">
              <a:spcAft>
                <a:spcPts val="600"/>
              </a:spcAft>
              <a:buClr>
                <a:srgbClr val="FF8200"/>
              </a:buClr>
            </a:pPr>
            <a:r>
              <a:rPr lang="en-US" sz="1800" kern="1200" dirty="0">
                <a:solidFill>
                  <a:schemeClr val="tx1"/>
                </a:solidFill>
                <a:latin typeface="Arial" panose="020B0604020202020204" pitchFamily="34" charset="0"/>
                <a:ea typeface="+mn-ea"/>
                <a:cs typeface="Arial" panose="020B0604020202020204" pitchFamily="34" charset="0"/>
              </a:rPr>
              <a:t>A</a:t>
            </a:r>
            <a:r>
              <a:rPr lang="en-US" sz="1800" kern="1200" dirty="0" smtClean="0">
                <a:solidFill>
                  <a:schemeClr val="tx1"/>
                </a:solidFill>
                <a:latin typeface="Arial" panose="020B0604020202020204" pitchFamily="34" charset="0"/>
                <a:ea typeface="+mn-ea"/>
                <a:cs typeface="Arial" panose="020B0604020202020204" pitchFamily="34" charset="0"/>
              </a:rPr>
              <a:t> </a:t>
            </a:r>
            <a:r>
              <a:rPr lang="en-US" sz="1800" kern="1200" dirty="0">
                <a:solidFill>
                  <a:schemeClr val="tx1"/>
                </a:solidFill>
                <a:latin typeface="Arial" panose="020B0604020202020204" pitchFamily="34" charset="0"/>
                <a:ea typeface="+mn-ea"/>
                <a:cs typeface="Arial" panose="020B0604020202020204" pitchFamily="34" charset="0"/>
              </a:rPr>
              <a:t>through and systematic approach to Identify the root cause(s) that contributed directly, or indirectly, to the </a:t>
            </a:r>
            <a:r>
              <a:rPr lang="en-US" sz="1800" kern="1200" dirty="0" smtClean="0">
                <a:solidFill>
                  <a:schemeClr val="tx1"/>
                </a:solidFill>
                <a:latin typeface="Arial" panose="020B0604020202020204" pitchFamily="34" charset="0"/>
                <a:ea typeface="+mn-ea"/>
                <a:cs typeface="Arial" panose="020B0604020202020204" pitchFamily="34" charset="0"/>
              </a:rPr>
              <a:t>incident</a:t>
            </a:r>
            <a:endParaRPr lang="en-US" sz="1800" kern="1200" dirty="0">
              <a:solidFill>
                <a:schemeClr val="tx1"/>
              </a:solidFill>
              <a:latin typeface="Arial" panose="020B0604020202020204" pitchFamily="34" charset="0"/>
              <a:ea typeface="+mn-ea"/>
              <a:cs typeface="Arial" panose="020B0604020202020204" pitchFamily="34" charset="0"/>
            </a:endParaRPr>
          </a:p>
          <a:p>
            <a:pPr marL="390525" lvl="1" defTabSz="914400">
              <a:spcAft>
                <a:spcPts val="600"/>
              </a:spcAft>
              <a:buClr>
                <a:srgbClr val="FF8200"/>
              </a:buClr>
            </a:pPr>
            <a:r>
              <a:rPr lang="en-US" sz="1800" kern="1200" dirty="0" smtClean="0">
                <a:solidFill>
                  <a:schemeClr val="tx1"/>
                </a:solidFill>
                <a:latin typeface="Arial" panose="020B0604020202020204" pitchFamily="34" charset="0"/>
                <a:ea typeface="+mn-ea"/>
                <a:cs typeface="Arial" panose="020B0604020202020204" pitchFamily="34" charset="0"/>
              </a:rPr>
              <a:t>I</a:t>
            </a:r>
            <a:r>
              <a:rPr lang="en-US" sz="1800" kern="1200" dirty="0" smtClean="0">
                <a:solidFill>
                  <a:schemeClr val="tx1"/>
                </a:solidFill>
                <a:latin typeface="Arial" panose="020B0604020202020204" pitchFamily="34" charset="0"/>
                <a:ea typeface="+mn-ea"/>
                <a:cs typeface="Arial" panose="020B0604020202020204" pitchFamily="34" charset="0"/>
              </a:rPr>
              <a:t>dentifying </a:t>
            </a:r>
            <a:r>
              <a:rPr lang="en-US" sz="1800" kern="1200" dirty="0">
                <a:solidFill>
                  <a:schemeClr val="tx1"/>
                </a:solidFill>
                <a:latin typeface="Arial" panose="020B0604020202020204" pitchFamily="34" charset="0"/>
                <a:ea typeface="+mn-ea"/>
                <a:cs typeface="Arial" panose="020B0604020202020204" pitchFamily="34" charset="0"/>
              </a:rPr>
              <a:t>any deficiencies in operational areas and the safety management system that permitted the incident to </a:t>
            </a:r>
            <a:r>
              <a:rPr lang="en-US" sz="1800" kern="1200" dirty="0" smtClean="0">
                <a:solidFill>
                  <a:schemeClr val="tx1"/>
                </a:solidFill>
                <a:latin typeface="Arial" panose="020B0604020202020204" pitchFamily="34" charset="0"/>
                <a:ea typeface="+mn-ea"/>
                <a:cs typeface="Arial" panose="020B0604020202020204" pitchFamily="34" charset="0"/>
              </a:rPr>
              <a:t>occur</a:t>
            </a:r>
            <a:endParaRPr lang="en-US" sz="1800" kern="1200" dirty="0">
              <a:solidFill>
                <a:schemeClr val="tx1"/>
              </a:solidFill>
              <a:latin typeface="Arial" panose="020B0604020202020204" pitchFamily="34" charset="0"/>
              <a:ea typeface="+mn-ea"/>
              <a:cs typeface="Arial" panose="020B0604020202020204" pitchFamily="34" charset="0"/>
            </a:endParaRPr>
          </a:p>
          <a:p>
            <a:pPr marL="390525" lvl="1" indent="-304800" defTabSz="914400">
              <a:spcBef>
                <a:spcPts val="600"/>
              </a:spcBef>
              <a:spcAft>
                <a:spcPts val="600"/>
              </a:spcAft>
              <a:buClr>
                <a:srgbClr val="FF8200"/>
              </a:buClr>
            </a:pPr>
            <a:r>
              <a:rPr lang="en-US" sz="1800" kern="1200" dirty="0">
                <a:solidFill>
                  <a:schemeClr val="tx1"/>
                </a:solidFill>
                <a:latin typeface="Arial" panose="020B0604020202020204" pitchFamily="34" charset="0"/>
                <a:ea typeface="+mn-ea"/>
                <a:cs typeface="Arial" panose="020B0604020202020204" pitchFamily="34" charset="0"/>
              </a:rPr>
              <a:t>R</a:t>
            </a:r>
            <a:r>
              <a:rPr lang="en-US" sz="1800" kern="1200" dirty="0" smtClean="0">
                <a:solidFill>
                  <a:schemeClr val="tx1"/>
                </a:solidFill>
                <a:latin typeface="Arial" panose="020B0604020202020204" pitchFamily="34" charset="0"/>
                <a:ea typeface="+mn-ea"/>
                <a:cs typeface="Arial" panose="020B0604020202020204" pitchFamily="34" charset="0"/>
              </a:rPr>
              <a:t>ecommendation </a:t>
            </a:r>
            <a:r>
              <a:rPr lang="en-US" sz="1800" kern="1200" dirty="0" smtClean="0">
                <a:solidFill>
                  <a:schemeClr val="tx1"/>
                </a:solidFill>
                <a:latin typeface="Arial" panose="020B0604020202020204" pitchFamily="34" charset="0"/>
                <a:ea typeface="+mn-ea"/>
                <a:cs typeface="Arial" panose="020B0604020202020204" pitchFamily="34" charset="0"/>
              </a:rPr>
              <a:t>and the implementation of </a:t>
            </a:r>
            <a:r>
              <a:rPr lang="en-US" sz="1800" kern="1200" dirty="0">
                <a:solidFill>
                  <a:schemeClr val="tx1"/>
                </a:solidFill>
                <a:latin typeface="Arial" panose="020B0604020202020204" pitchFamily="34" charset="0"/>
                <a:ea typeface="+mn-ea"/>
                <a:cs typeface="Arial" panose="020B0604020202020204" pitchFamily="34" charset="0"/>
              </a:rPr>
              <a:t>specific </a:t>
            </a:r>
            <a:r>
              <a:rPr lang="en-US" sz="1800" kern="1200" dirty="0" smtClean="0">
                <a:solidFill>
                  <a:schemeClr val="tx1"/>
                </a:solidFill>
                <a:latin typeface="Arial" panose="020B0604020202020204" pitchFamily="34" charset="0"/>
                <a:ea typeface="+mn-ea"/>
                <a:cs typeface="Arial" panose="020B0604020202020204" pitchFamily="34" charset="0"/>
              </a:rPr>
              <a:t>corrective </a:t>
            </a:r>
            <a:r>
              <a:rPr lang="en-US" sz="1800" kern="1200" dirty="0">
                <a:solidFill>
                  <a:schemeClr val="tx1"/>
                </a:solidFill>
                <a:latin typeface="Arial" panose="020B0604020202020204" pitchFamily="34" charset="0"/>
                <a:ea typeface="+mn-ea"/>
                <a:cs typeface="Arial" panose="020B0604020202020204" pitchFamily="34" charset="0"/>
              </a:rPr>
              <a:t>and preventative actions to prevent </a:t>
            </a:r>
            <a:r>
              <a:rPr lang="en-US" sz="1800" kern="1200" dirty="0" smtClean="0">
                <a:solidFill>
                  <a:schemeClr val="tx1"/>
                </a:solidFill>
                <a:latin typeface="Arial" panose="020B0604020202020204" pitchFamily="34" charset="0"/>
                <a:ea typeface="+mn-ea"/>
                <a:cs typeface="Arial" panose="020B0604020202020204" pitchFamily="34" charset="0"/>
              </a:rPr>
              <a:t>incident reoccurrence</a:t>
            </a:r>
          </a:p>
          <a:p>
            <a:pPr marL="390525" lvl="1" indent="-304800" defTabSz="914400">
              <a:spcBef>
                <a:spcPts val="600"/>
              </a:spcBef>
              <a:spcAft>
                <a:spcPts val="600"/>
              </a:spcAft>
              <a:buClr>
                <a:srgbClr val="FF8200"/>
              </a:buClr>
            </a:pPr>
            <a:r>
              <a:rPr lang="en-AU" sz="1800" dirty="0">
                <a:solidFill>
                  <a:schemeClr val="tx1"/>
                </a:solidFill>
                <a:latin typeface="+mj-lt"/>
              </a:rPr>
              <a:t>C</a:t>
            </a:r>
            <a:r>
              <a:rPr lang="en-AU" sz="1800" dirty="0" smtClean="0">
                <a:solidFill>
                  <a:schemeClr val="tx1"/>
                </a:solidFill>
                <a:latin typeface="+mj-lt"/>
              </a:rPr>
              <a:t>ommunication </a:t>
            </a:r>
            <a:r>
              <a:rPr lang="en-AU" sz="1800" dirty="0" smtClean="0">
                <a:solidFill>
                  <a:schemeClr val="tx1"/>
                </a:solidFill>
                <a:latin typeface="+mj-lt"/>
              </a:rPr>
              <a:t>of the findings and the training of workers in the revised processes and procedures</a:t>
            </a:r>
          </a:p>
          <a:p>
            <a:pPr marL="390525" lvl="1" indent="-304800" defTabSz="914400">
              <a:spcBef>
                <a:spcPts val="600"/>
              </a:spcBef>
              <a:spcAft>
                <a:spcPts val="600"/>
              </a:spcAft>
              <a:buClr>
                <a:srgbClr val="FF8200"/>
              </a:buClr>
            </a:pPr>
            <a:r>
              <a:rPr lang="en-AU" sz="1800" kern="1200" dirty="0">
                <a:solidFill>
                  <a:schemeClr val="tx1"/>
                </a:solidFill>
                <a:latin typeface="Arial" panose="020B0604020202020204" pitchFamily="34" charset="0"/>
                <a:cs typeface="Arial" panose="020B0604020202020204" pitchFamily="34" charset="0"/>
              </a:rPr>
              <a:t>M</a:t>
            </a:r>
            <a:r>
              <a:rPr lang="en-AU" sz="1800" kern="1200" dirty="0" smtClean="0">
                <a:solidFill>
                  <a:schemeClr val="tx1"/>
                </a:solidFill>
                <a:latin typeface="Arial" panose="020B0604020202020204" pitchFamily="34" charset="0"/>
                <a:cs typeface="Arial" panose="020B0604020202020204" pitchFamily="34" charset="0"/>
              </a:rPr>
              <a:t>onitoring </a:t>
            </a:r>
            <a:r>
              <a:rPr lang="en-AU" sz="1800" kern="1200" dirty="0">
                <a:solidFill>
                  <a:schemeClr val="tx1"/>
                </a:solidFill>
                <a:latin typeface="Arial" panose="020B0604020202020204" pitchFamily="34" charset="0"/>
                <a:cs typeface="Arial" panose="020B0604020202020204" pitchFamily="34" charset="0"/>
              </a:rPr>
              <a:t>and reviewing control measures to ensure their </a:t>
            </a:r>
            <a:r>
              <a:rPr lang="en-AU" sz="1800" kern="1200" dirty="0" smtClean="0">
                <a:solidFill>
                  <a:schemeClr val="tx1"/>
                </a:solidFill>
                <a:latin typeface="Arial" panose="020B0604020202020204" pitchFamily="34" charset="0"/>
                <a:cs typeface="Arial" panose="020B0604020202020204" pitchFamily="34" charset="0"/>
              </a:rPr>
              <a:t>effectiveness.</a:t>
            </a:r>
            <a:endParaRPr lang="en-US" sz="1800" kern="1200" dirty="0">
              <a:solidFill>
                <a:schemeClr val="tx1"/>
              </a:solidFill>
              <a:latin typeface="Arial" panose="020B0604020202020204" pitchFamily="34" charset="0"/>
              <a:cs typeface="Arial" panose="020B0604020202020204" pitchFamily="34" charset="0"/>
            </a:endParaRPr>
          </a:p>
          <a:p>
            <a:pPr marL="390525" lvl="1" indent="-304800" defTabSz="914400">
              <a:spcBef>
                <a:spcPts val="600"/>
              </a:spcBef>
              <a:spcAft>
                <a:spcPts val="600"/>
              </a:spcAft>
              <a:buClr>
                <a:srgbClr val="FF8200"/>
              </a:buClr>
            </a:pPr>
            <a:endParaRPr lang="en-US" sz="1600" dirty="0">
              <a:solidFill>
                <a:schemeClr val="tx1"/>
              </a:solidFill>
              <a:latin typeface="+mj-lt"/>
            </a:endParaRPr>
          </a:p>
          <a:p>
            <a:endParaRPr lang="en-US" sz="1600" dirty="0">
              <a:solidFill>
                <a:schemeClr val="tx1"/>
              </a:solidFill>
              <a:latin typeface="+mj-lt"/>
            </a:endParaRPr>
          </a:p>
        </p:txBody>
      </p:sp>
      <p:sp>
        <p:nvSpPr>
          <p:cNvPr id="4" name="Slide Number Placeholder 3"/>
          <p:cNvSpPr>
            <a:spLocks noGrp="1"/>
          </p:cNvSpPr>
          <p:nvPr>
            <p:ph type="sldNum" sz="quarter" idx="10"/>
          </p:nvPr>
        </p:nvSpPr>
        <p:spPr/>
        <p:txBody>
          <a:bodyPr/>
          <a:lstStyle/>
          <a:p>
            <a:fld id="{5B1B3FAE-BC05-4C54-B68F-0E1A88C46634}" type="slidenum">
              <a:rPr lang="en-AU" smtClean="0">
                <a:solidFill>
                  <a:srgbClr val="FFFFFF"/>
                </a:solidFill>
              </a:rPr>
              <a:pPr/>
              <a:t>9</a:t>
            </a:fld>
            <a:endParaRPr lang="en-AU" dirty="0">
              <a:solidFill>
                <a:srgbClr val="FFFFFF"/>
              </a:solidFill>
            </a:endParaRPr>
          </a:p>
        </p:txBody>
      </p:sp>
    </p:spTree>
    <p:extLst>
      <p:ext uri="{BB962C8B-B14F-4D97-AF65-F5344CB8AC3E}">
        <p14:creationId xmlns:p14="http://schemas.microsoft.com/office/powerpoint/2010/main" val="9575465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MAQOHSC PPE Presentation V4">
  <a:themeElements>
    <a:clrScheme name="MQ">
      <a:dk1>
        <a:sysClr val="windowText" lastClr="000000"/>
      </a:dk1>
      <a:lt1>
        <a:srgbClr val="FFFFFF"/>
      </a:lt1>
      <a:dk2>
        <a:srgbClr val="000000"/>
      </a:dk2>
      <a:lt2>
        <a:srgbClr val="F2F2F2"/>
      </a:lt2>
      <a:accent1>
        <a:srgbClr val="FF8200"/>
      </a:accent1>
      <a:accent2>
        <a:srgbClr val="FF9900"/>
      </a:accent2>
      <a:accent3>
        <a:srgbClr val="92D050"/>
      </a:accent3>
      <a:accent4>
        <a:srgbClr val="FFC000"/>
      </a:accent4>
      <a:accent5>
        <a:srgbClr val="FF0000"/>
      </a:accent5>
      <a:accent6>
        <a:srgbClr val="00B0F0"/>
      </a:accent6>
      <a:hlink>
        <a:srgbClr val="FF8200"/>
      </a:hlink>
      <a:folHlink>
        <a:srgbClr val="FF9900"/>
      </a:folHlink>
    </a:clrScheme>
    <a:fontScheme name="0510-MAQOHSC PP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4B8516"/>
        </a:solidFill>
        <a:ln w="12700" cap="flat" cmpd="sng" algn="ctr">
          <a:noFill/>
          <a:prstDash val="solid"/>
          <a:round/>
          <a:headEnd type="none" w="med" len="med"/>
          <a:tailEnd type="none" w="med" len="med"/>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4B8516"/>
        </a:solidFill>
        <a:ln w="12700" cap="flat" cmpd="sng" algn="ctr">
          <a:noFill/>
          <a:prstDash val="solid"/>
          <a:round/>
          <a:headEnd type="none" w="med" len="med"/>
          <a:tailEnd type="none" w="med" len="med"/>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Arial" charset="0"/>
          </a:defRPr>
        </a:defPPr>
      </a:lstStyle>
    </a:lnDef>
  </a:objectDefaults>
  <a:extraClrSchemeLst>
    <a:extraClrScheme>
      <a:clrScheme name="0510-MAQOHSC PPT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0510-MAQOHSC PPT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0510-MAQOHSC PPT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0510-MAQOHSC PPT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0510-MAQOHSC PPT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0510-MAQOHSC PPT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0510-MAQOHSC PPT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0510-MAQOHSC PPT TEMPLATE 8">
        <a:dk1>
          <a:srgbClr val="000000"/>
        </a:dk1>
        <a:lt1>
          <a:srgbClr val="FFFFFF"/>
        </a:lt1>
        <a:dk2>
          <a:srgbClr val="2A2B7F"/>
        </a:dk2>
        <a:lt2>
          <a:srgbClr val="DDDDDD"/>
        </a:lt2>
        <a:accent1>
          <a:srgbClr val="FF0000"/>
        </a:accent1>
        <a:accent2>
          <a:srgbClr val="FFB30D"/>
        </a:accent2>
        <a:accent3>
          <a:srgbClr val="FFFFFF"/>
        </a:accent3>
        <a:accent4>
          <a:srgbClr val="000000"/>
        </a:accent4>
        <a:accent5>
          <a:srgbClr val="FFAAAA"/>
        </a:accent5>
        <a:accent6>
          <a:srgbClr val="E7A20B"/>
        </a:accent6>
        <a:hlink>
          <a:srgbClr val="EDE4B0"/>
        </a:hlink>
        <a:folHlink>
          <a:srgbClr val="CECECE"/>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Presentation1" id="{5706FEFD-EF6A-44B0-997C-BB362B679E99}" vid="{B85E1F05-F16D-4821-85B6-5A926B88AAE3}"/>
    </a:ext>
  </a:ext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MAQOHSC PPE Presentation V4">
  <a:themeElements>
    <a:clrScheme name="MQ">
      <a:dk1>
        <a:sysClr val="windowText" lastClr="000000"/>
      </a:dk1>
      <a:lt1>
        <a:srgbClr val="FFFFFF"/>
      </a:lt1>
      <a:dk2>
        <a:srgbClr val="000000"/>
      </a:dk2>
      <a:lt2>
        <a:srgbClr val="F2F2F2"/>
      </a:lt2>
      <a:accent1>
        <a:srgbClr val="FF8200"/>
      </a:accent1>
      <a:accent2>
        <a:srgbClr val="FF9900"/>
      </a:accent2>
      <a:accent3>
        <a:srgbClr val="92D050"/>
      </a:accent3>
      <a:accent4>
        <a:srgbClr val="FFC000"/>
      </a:accent4>
      <a:accent5>
        <a:srgbClr val="FF0000"/>
      </a:accent5>
      <a:accent6>
        <a:srgbClr val="00B0F0"/>
      </a:accent6>
      <a:hlink>
        <a:srgbClr val="FF8200"/>
      </a:hlink>
      <a:folHlink>
        <a:srgbClr val="FF9900"/>
      </a:folHlink>
    </a:clrScheme>
    <a:fontScheme name="0510-MAQOHSC PP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4B8516"/>
        </a:solidFill>
        <a:ln w="12700" cap="flat" cmpd="sng" algn="ctr">
          <a:noFill/>
          <a:prstDash val="solid"/>
          <a:round/>
          <a:headEnd type="none" w="med" len="med"/>
          <a:tailEnd type="none" w="med" len="med"/>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4B8516"/>
        </a:solidFill>
        <a:ln w="12700" cap="flat" cmpd="sng" algn="ctr">
          <a:noFill/>
          <a:prstDash val="solid"/>
          <a:round/>
          <a:headEnd type="none" w="med" len="med"/>
          <a:tailEnd type="none" w="med" len="med"/>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Arial" charset="0"/>
          </a:defRPr>
        </a:defPPr>
      </a:lstStyle>
    </a:lnDef>
  </a:objectDefaults>
  <a:extraClrSchemeLst>
    <a:extraClrScheme>
      <a:clrScheme name="0510-MAQOHSC PPT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0510-MAQOHSC PPT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0510-MAQOHSC PPT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0510-MAQOHSC PPT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0510-MAQOHSC PPT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0510-MAQOHSC PPT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0510-MAQOHSC PPT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0510-MAQOHSC PPT TEMPLATE 8">
        <a:dk1>
          <a:srgbClr val="000000"/>
        </a:dk1>
        <a:lt1>
          <a:srgbClr val="FFFFFF"/>
        </a:lt1>
        <a:dk2>
          <a:srgbClr val="2A2B7F"/>
        </a:dk2>
        <a:lt2>
          <a:srgbClr val="DDDDDD"/>
        </a:lt2>
        <a:accent1>
          <a:srgbClr val="FF0000"/>
        </a:accent1>
        <a:accent2>
          <a:srgbClr val="FFB30D"/>
        </a:accent2>
        <a:accent3>
          <a:srgbClr val="FFFFFF"/>
        </a:accent3>
        <a:accent4>
          <a:srgbClr val="000000"/>
        </a:accent4>
        <a:accent5>
          <a:srgbClr val="FFAAAA"/>
        </a:accent5>
        <a:accent6>
          <a:srgbClr val="E7A20B"/>
        </a:accent6>
        <a:hlink>
          <a:srgbClr val="EDE4B0"/>
        </a:hlink>
        <a:folHlink>
          <a:srgbClr val="CECECE"/>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Presentation1" id="{5706FEFD-EF6A-44B0-997C-BB362B679E99}" vid="{B85E1F05-F16D-4821-85B6-5A926B88AAE3}"/>
    </a:ext>
  </a:extLst>
</a:theme>
</file>

<file path=ppt/theme/theme3.xml><?xml version="1.0" encoding="utf-8"?>
<a:theme xmlns:a="http://schemas.openxmlformats.org/drawingml/2006/main" name="1_MAQOHSC PPE Presentation V4">
  <a:themeElements>
    <a:clrScheme name="MQ">
      <a:dk1>
        <a:sysClr val="windowText" lastClr="000000"/>
      </a:dk1>
      <a:lt1>
        <a:srgbClr val="FFFFFF"/>
      </a:lt1>
      <a:dk2>
        <a:srgbClr val="000000"/>
      </a:dk2>
      <a:lt2>
        <a:srgbClr val="F2F2F2"/>
      </a:lt2>
      <a:accent1>
        <a:srgbClr val="FF8200"/>
      </a:accent1>
      <a:accent2>
        <a:srgbClr val="FF9900"/>
      </a:accent2>
      <a:accent3>
        <a:srgbClr val="92D050"/>
      </a:accent3>
      <a:accent4>
        <a:srgbClr val="FFC000"/>
      </a:accent4>
      <a:accent5>
        <a:srgbClr val="FF0000"/>
      </a:accent5>
      <a:accent6>
        <a:srgbClr val="00B0F0"/>
      </a:accent6>
      <a:hlink>
        <a:srgbClr val="FF8200"/>
      </a:hlink>
      <a:folHlink>
        <a:srgbClr val="FF990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4B8516"/>
        </a:solidFill>
        <a:ln w="12700" cap="flat" cmpd="sng" algn="ctr">
          <a:noFill/>
          <a:prstDash val="solid"/>
          <a:round/>
          <a:headEnd type="none" w="med" len="med"/>
          <a:tailEnd type="none" w="med" len="med"/>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4B8516"/>
        </a:solidFill>
        <a:ln w="12700" cap="flat" cmpd="sng" algn="ctr">
          <a:noFill/>
          <a:prstDash val="solid"/>
          <a:round/>
          <a:headEnd type="none" w="med" len="med"/>
          <a:tailEnd type="none" w="med" len="med"/>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Arial" charset="0"/>
          </a:defRPr>
        </a:defPPr>
      </a:lstStyle>
    </a:lnDef>
  </a:objectDefaults>
  <a:extraClrSchemeLst>
    <a:extraClrScheme>
      <a:clrScheme name="0510-MAQOHSC PPT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0510-MAQOHSC PPT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0510-MAQOHSC PPT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0510-MAQOHSC PPT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0510-MAQOHSC PPT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0510-MAQOHSC PPT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0510-MAQOHSC PPT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0510-MAQOHSC PPT TEMPLATE 8">
        <a:dk1>
          <a:srgbClr val="000000"/>
        </a:dk1>
        <a:lt1>
          <a:srgbClr val="FFFFFF"/>
        </a:lt1>
        <a:dk2>
          <a:srgbClr val="2A2B7F"/>
        </a:dk2>
        <a:lt2>
          <a:srgbClr val="DDDDDD"/>
        </a:lt2>
        <a:accent1>
          <a:srgbClr val="FF0000"/>
        </a:accent1>
        <a:accent2>
          <a:srgbClr val="FFB30D"/>
        </a:accent2>
        <a:accent3>
          <a:srgbClr val="FFFFFF"/>
        </a:accent3>
        <a:accent4>
          <a:srgbClr val="000000"/>
        </a:accent4>
        <a:accent5>
          <a:srgbClr val="FFAAAA"/>
        </a:accent5>
        <a:accent6>
          <a:srgbClr val="E7A20B"/>
        </a:accent6>
        <a:hlink>
          <a:srgbClr val="EDE4B0"/>
        </a:hlink>
        <a:folHlink>
          <a:srgbClr val="CECECE"/>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Presentation1" id="{5706FEFD-EF6A-44B0-997C-BB362B679E99}" vid="{B85E1F05-F16D-4821-85B6-5A926B88AAE3}"/>
    </a:ext>
  </a:extLst>
</a:theme>
</file>

<file path=ppt/theme/theme4.xml><?xml version="1.0" encoding="utf-8"?>
<a:theme xmlns:a="http://schemas.openxmlformats.org/drawingml/2006/main" name="4_MAQOHSC PPE Presentation V4">
  <a:themeElements>
    <a:clrScheme name="MQ">
      <a:dk1>
        <a:sysClr val="windowText" lastClr="000000"/>
      </a:dk1>
      <a:lt1>
        <a:srgbClr val="FFFFFF"/>
      </a:lt1>
      <a:dk2>
        <a:srgbClr val="000000"/>
      </a:dk2>
      <a:lt2>
        <a:srgbClr val="F2F2F2"/>
      </a:lt2>
      <a:accent1>
        <a:srgbClr val="FF8200"/>
      </a:accent1>
      <a:accent2>
        <a:srgbClr val="FF9900"/>
      </a:accent2>
      <a:accent3>
        <a:srgbClr val="92D050"/>
      </a:accent3>
      <a:accent4>
        <a:srgbClr val="FFC000"/>
      </a:accent4>
      <a:accent5>
        <a:srgbClr val="FF0000"/>
      </a:accent5>
      <a:accent6>
        <a:srgbClr val="00B0F0"/>
      </a:accent6>
      <a:hlink>
        <a:srgbClr val="FF8200"/>
      </a:hlink>
      <a:folHlink>
        <a:srgbClr val="FF990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4B8516"/>
        </a:solidFill>
        <a:ln w="12700" cap="flat" cmpd="sng" algn="ctr">
          <a:noFill/>
          <a:prstDash val="solid"/>
          <a:round/>
          <a:headEnd type="none" w="med" len="med"/>
          <a:tailEnd type="none" w="med" len="med"/>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4B8516"/>
        </a:solidFill>
        <a:ln w="12700" cap="flat" cmpd="sng" algn="ctr">
          <a:noFill/>
          <a:prstDash val="solid"/>
          <a:round/>
          <a:headEnd type="none" w="med" len="med"/>
          <a:tailEnd type="none" w="med" len="med"/>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Arial" charset="0"/>
          </a:defRPr>
        </a:defPPr>
      </a:lstStyle>
    </a:lnDef>
  </a:objectDefaults>
  <a:extraClrSchemeLst>
    <a:extraClrScheme>
      <a:clrScheme name="0510-MAQOHSC PPT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0510-MAQOHSC PPT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0510-MAQOHSC PPT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0510-MAQOHSC PPT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0510-MAQOHSC PPT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0510-MAQOHSC PPT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0510-MAQOHSC PPT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0510-MAQOHSC PPT TEMPLATE 8">
        <a:dk1>
          <a:srgbClr val="000000"/>
        </a:dk1>
        <a:lt1>
          <a:srgbClr val="FFFFFF"/>
        </a:lt1>
        <a:dk2>
          <a:srgbClr val="2A2B7F"/>
        </a:dk2>
        <a:lt2>
          <a:srgbClr val="DDDDDD"/>
        </a:lt2>
        <a:accent1>
          <a:srgbClr val="FF0000"/>
        </a:accent1>
        <a:accent2>
          <a:srgbClr val="FFB30D"/>
        </a:accent2>
        <a:accent3>
          <a:srgbClr val="FFFFFF"/>
        </a:accent3>
        <a:accent4>
          <a:srgbClr val="000000"/>
        </a:accent4>
        <a:accent5>
          <a:srgbClr val="FFAAAA"/>
        </a:accent5>
        <a:accent6>
          <a:srgbClr val="E7A20B"/>
        </a:accent6>
        <a:hlink>
          <a:srgbClr val="EDE4B0"/>
        </a:hlink>
        <a:folHlink>
          <a:srgbClr val="CECECE"/>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Presentation1" id="{5706FEFD-EF6A-44B0-997C-BB362B679E99}" vid="{B85E1F05-F16D-4821-85B6-5A926B88AAE3}"/>
    </a:ext>
  </a:extLst>
</a:theme>
</file>

<file path=ppt/theme/theme5.xml><?xml version="1.0" encoding="utf-8"?>
<a:theme xmlns:a="http://schemas.openxmlformats.org/drawingml/2006/main" name="2_MAQOHSC PPE Presentation V4">
  <a:themeElements>
    <a:clrScheme name="MQ">
      <a:dk1>
        <a:sysClr val="windowText" lastClr="000000"/>
      </a:dk1>
      <a:lt1>
        <a:srgbClr val="FFFFFF"/>
      </a:lt1>
      <a:dk2>
        <a:srgbClr val="000000"/>
      </a:dk2>
      <a:lt2>
        <a:srgbClr val="F2F2F2"/>
      </a:lt2>
      <a:accent1>
        <a:srgbClr val="FF8200"/>
      </a:accent1>
      <a:accent2>
        <a:srgbClr val="FF9900"/>
      </a:accent2>
      <a:accent3>
        <a:srgbClr val="92D050"/>
      </a:accent3>
      <a:accent4>
        <a:srgbClr val="FFC000"/>
      </a:accent4>
      <a:accent5>
        <a:srgbClr val="FF0000"/>
      </a:accent5>
      <a:accent6>
        <a:srgbClr val="00B0F0"/>
      </a:accent6>
      <a:hlink>
        <a:srgbClr val="FF8200"/>
      </a:hlink>
      <a:folHlink>
        <a:srgbClr val="FF9900"/>
      </a:folHlink>
    </a:clrScheme>
    <a:fontScheme name="0510-MAQOHSC PP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4B8516"/>
        </a:solidFill>
        <a:ln w="12700" cap="flat" cmpd="sng" algn="ctr">
          <a:noFill/>
          <a:prstDash val="solid"/>
          <a:round/>
          <a:headEnd type="none" w="med" len="med"/>
          <a:tailEnd type="none" w="med" len="med"/>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4B8516"/>
        </a:solidFill>
        <a:ln w="12700" cap="flat" cmpd="sng" algn="ctr">
          <a:noFill/>
          <a:prstDash val="solid"/>
          <a:round/>
          <a:headEnd type="none" w="med" len="med"/>
          <a:tailEnd type="none" w="med" len="med"/>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Arial" charset="0"/>
          </a:defRPr>
        </a:defPPr>
      </a:lstStyle>
    </a:lnDef>
  </a:objectDefaults>
  <a:extraClrSchemeLst>
    <a:extraClrScheme>
      <a:clrScheme name="0510-MAQOHSC PPT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0510-MAQOHSC PPT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0510-MAQOHSC PPT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0510-MAQOHSC PPT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0510-MAQOHSC PPT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0510-MAQOHSC PPT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0510-MAQOHSC PPT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0510-MAQOHSC PPT TEMPLATE 8">
        <a:dk1>
          <a:srgbClr val="000000"/>
        </a:dk1>
        <a:lt1>
          <a:srgbClr val="FFFFFF"/>
        </a:lt1>
        <a:dk2>
          <a:srgbClr val="2A2B7F"/>
        </a:dk2>
        <a:lt2>
          <a:srgbClr val="DDDDDD"/>
        </a:lt2>
        <a:accent1>
          <a:srgbClr val="FF0000"/>
        </a:accent1>
        <a:accent2>
          <a:srgbClr val="FFB30D"/>
        </a:accent2>
        <a:accent3>
          <a:srgbClr val="FFFFFF"/>
        </a:accent3>
        <a:accent4>
          <a:srgbClr val="000000"/>
        </a:accent4>
        <a:accent5>
          <a:srgbClr val="FFAAAA"/>
        </a:accent5>
        <a:accent6>
          <a:srgbClr val="E7A20B"/>
        </a:accent6>
        <a:hlink>
          <a:srgbClr val="EDE4B0"/>
        </a:hlink>
        <a:folHlink>
          <a:srgbClr val="CECECE"/>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Presentation1" id="{5706FEFD-EF6A-44B0-997C-BB362B679E99}" vid="{B85E1F05-F16D-4821-85B6-5A926B88AAE3}"/>
    </a:ext>
  </a:extLst>
</a:theme>
</file>

<file path=ppt/theme/theme6.xml><?xml version="1.0" encoding="utf-8"?>
<a:theme xmlns:a="http://schemas.openxmlformats.org/drawingml/2006/main" name="6_MAQOHSC PPE Presentation V4">
  <a:themeElements>
    <a:clrScheme name="MQ">
      <a:dk1>
        <a:sysClr val="windowText" lastClr="000000"/>
      </a:dk1>
      <a:lt1>
        <a:srgbClr val="FFFFFF"/>
      </a:lt1>
      <a:dk2>
        <a:srgbClr val="000000"/>
      </a:dk2>
      <a:lt2>
        <a:srgbClr val="F2F2F2"/>
      </a:lt2>
      <a:accent1>
        <a:srgbClr val="FF8200"/>
      </a:accent1>
      <a:accent2>
        <a:srgbClr val="FF9900"/>
      </a:accent2>
      <a:accent3>
        <a:srgbClr val="92D050"/>
      </a:accent3>
      <a:accent4>
        <a:srgbClr val="FFC000"/>
      </a:accent4>
      <a:accent5>
        <a:srgbClr val="FF0000"/>
      </a:accent5>
      <a:accent6>
        <a:srgbClr val="00B0F0"/>
      </a:accent6>
      <a:hlink>
        <a:srgbClr val="FF8200"/>
      </a:hlink>
      <a:folHlink>
        <a:srgbClr val="FF9900"/>
      </a:folHlink>
    </a:clrScheme>
    <a:fontScheme name="0510-MAQOHSC PP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4B8516"/>
        </a:solidFill>
        <a:ln w="12700" cap="flat" cmpd="sng" algn="ctr">
          <a:noFill/>
          <a:prstDash val="solid"/>
          <a:round/>
          <a:headEnd type="none" w="med" len="med"/>
          <a:tailEnd type="none" w="med" len="med"/>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4B8516"/>
        </a:solidFill>
        <a:ln w="12700" cap="flat" cmpd="sng" algn="ctr">
          <a:noFill/>
          <a:prstDash val="solid"/>
          <a:round/>
          <a:headEnd type="none" w="med" len="med"/>
          <a:tailEnd type="none" w="med" len="med"/>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Arial" charset="0"/>
          </a:defRPr>
        </a:defPPr>
      </a:lstStyle>
    </a:lnDef>
  </a:objectDefaults>
  <a:extraClrSchemeLst>
    <a:extraClrScheme>
      <a:clrScheme name="0510-MAQOHSC PPT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0510-MAQOHSC PPT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0510-MAQOHSC PPT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0510-MAQOHSC PPT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0510-MAQOHSC PPT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0510-MAQOHSC PPT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0510-MAQOHSC PPT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0510-MAQOHSC PPT TEMPLATE 8">
        <a:dk1>
          <a:srgbClr val="000000"/>
        </a:dk1>
        <a:lt1>
          <a:srgbClr val="FFFFFF"/>
        </a:lt1>
        <a:dk2>
          <a:srgbClr val="2A2B7F"/>
        </a:dk2>
        <a:lt2>
          <a:srgbClr val="DDDDDD"/>
        </a:lt2>
        <a:accent1>
          <a:srgbClr val="FF0000"/>
        </a:accent1>
        <a:accent2>
          <a:srgbClr val="FFB30D"/>
        </a:accent2>
        <a:accent3>
          <a:srgbClr val="FFFFFF"/>
        </a:accent3>
        <a:accent4>
          <a:srgbClr val="000000"/>
        </a:accent4>
        <a:accent5>
          <a:srgbClr val="FFAAAA"/>
        </a:accent5>
        <a:accent6>
          <a:srgbClr val="E7A20B"/>
        </a:accent6>
        <a:hlink>
          <a:srgbClr val="EDE4B0"/>
        </a:hlink>
        <a:folHlink>
          <a:srgbClr val="CECECE"/>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Presentation1" id="{5706FEFD-EF6A-44B0-997C-BB362B679E99}" vid="{B85E1F05-F16D-4821-85B6-5A926B88AAE3}"/>
    </a:ext>
  </a:extLst>
</a:theme>
</file>

<file path=ppt/theme/theme7.xml><?xml version="1.0" encoding="utf-8"?>
<a:theme xmlns:a="http://schemas.openxmlformats.org/drawingml/2006/main" name="5_MAQOHSC PPE Presentation V4">
  <a:themeElements>
    <a:clrScheme name="MQ">
      <a:dk1>
        <a:sysClr val="windowText" lastClr="000000"/>
      </a:dk1>
      <a:lt1>
        <a:srgbClr val="FFFFFF"/>
      </a:lt1>
      <a:dk2>
        <a:srgbClr val="000000"/>
      </a:dk2>
      <a:lt2>
        <a:srgbClr val="F2F2F2"/>
      </a:lt2>
      <a:accent1>
        <a:srgbClr val="FF8200"/>
      </a:accent1>
      <a:accent2>
        <a:srgbClr val="FF9900"/>
      </a:accent2>
      <a:accent3>
        <a:srgbClr val="92D050"/>
      </a:accent3>
      <a:accent4>
        <a:srgbClr val="FFC000"/>
      </a:accent4>
      <a:accent5>
        <a:srgbClr val="FF0000"/>
      </a:accent5>
      <a:accent6>
        <a:srgbClr val="00B0F0"/>
      </a:accent6>
      <a:hlink>
        <a:srgbClr val="FF8200"/>
      </a:hlink>
      <a:folHlink>
        <a:srgbClr val="FF990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4B8516"/>
        </a:solidFill>
        <a:ln w="12700" cap="flat" cmpd="sng" algn="ctr">
          <a:noFill/>
          <a:prstDash val="solid"/>
          <a:round/>
          <a:headEnd type="none" w="med" len="med"/>
          <a:tailEnd type="none" w="med" len="med"/>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4B8516"/>
        </a:solidFill>
        <a:ln w="12700" cap="flat" cmpd="sng" algn="ctr">
          <a:noFill/>
          <a:prstDash val="solid"/>
          <a:round/>
          <a:headEnd type="none" w="med" len="med"/>
          <a:tailEnd type="none" w="med" len="med"/>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Arial" charset="0"/>
          </a:defRPr>
        </a:defPPr>
      </a:lstStyle>
    </a:lnDef>
  </a:objectDefaults>
  <a:extraClrSchemeLst>
    <a:extraClrScheme>
      <a:clrScheme name="0510-MAQOHSC PPT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0510-MAQOHSC PPT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0510-MAQOHSC PPT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0510-MAQOHSC PPT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0510-MAQOHSC PPT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0510-MAQOHSC PPT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0510-MAQOHSC PPT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0510-MAQOHSC PPT TEMPLATE 8">
        <a:dk1>
          <a:srgbClr val="000000"/>
        </a:dk1>
        <a:lt1>
          <a:srgbClr val="FFFFFF"/>
        </a:lt1>
        <a:dk2>
          <a:srgbClr val="2A2B7F"/>
        </a:dk2>
        <a:lt2>
          <a:srgbClr val="DDDDDD"/>
        </a:lt2>
        <a:accent1>
          <a:srgbClr val="FF0000"/>
        </a:accent1>
        <a:accent2>
          <a:srgbClr val="FFB30D"/>
        </a:accent2>
        <a:accent3>
          <a:srgbClr val="FFFFFF"/>
        </a:accent3>
        <a:accent4>
          <a:srgbClr val="000000"/>
        </a:accent4>
        <a:accent5>
          <a:srgbClr val="FFAAAA"/>
        </a:accent5>
        <a:accent6>
          <a:srgbClr val="E7A20B"/>
        </a:accent6>
        <a:hlink>
          <a:srgbClr val="EDE4B0"/>
        </a:hlink>
        <a:folHlink>
          <a:srgbClr val="CECECE"/>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Presentation1" id="{5706FEFD-EF6A-44B0-997C-BB362B679E99}" vid="{B85E1F05-F16D-4821-85B6-5A926B88AAE3}"/>
    </a:ext>
  </a:extLst>
</a:theme>
</file>

<file path=ppt/theme/theme8.xml><?xml version="1.0" encoding="utf-8"?>
<a:theme xmlns:a="http://schemas.openxmlformats.org/drawingml/2006/main" name="7_MAQOHSC PPE Presentation V4">
  <a:themeElements>
    <a:clrScheme name="MQ">
      <a:dk1>
        <a:sysClr val="windowText" lastClr="000000"/>
      </a:dk1>
      <a:lt1>
        <a:srgbClr val="FFFFFF"/>
      </a:lt1>
      <a:dk2>
        <a:srgbClr val="000000"/>
      </a:dk2>
      <a:lt2>
        <a:srgbClr val="F2F2F2"/>
      </a:lt2>
      <a:accent1>
        <a:srgbClr val="FF8200"/>
      </a:accent1>
      <a:accent2>
        <a:srgbClr val="FF9900"/>
      </a:accent2>
      <a:accent3>
        <a:srgbClr val="92D050"/>
      </a:accent3>
      <a:accent4>
        <a:srgbClr val="FFC000"/>
      </a:accent4>
      <a:accent5>
        <a:srgbClr val="FF0000"/>
      </a:accent5>
      <a:accent6>
        <a:srgbClr val="00B0F0"/>
      </a:accent6>
      <a:hlink>
        <a:srgbClr val="FF8200"/>
      </a:hlink>
      <a:folHlink>
        <a:srgbClr val="FF9900"/>
      </a:folHlink>
    </a:clrScheme>
    <a:fontScheme name="0510-MAQOHSC PP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4B8516"/>
        </a:solidFill>
        <a:ln w="12700" cap="flat" cmpd="sng" algn="ctr">
          <a:noFill/>
          <a:prstDash val="solid"/>
          <a:round/>
          <a:headEnd type="none" w="med" len="med"/>
          <a:tailEnd type="none" w="med" len="med"/>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4B8516"/>
        </a:solidFill>
        <a:ln w="12700" cap="flat" cmpd="sng" algn="ctr">
          <a:noFill/>
          <a:prstDash val="solid"/>
          <a:round/>
          <a:headEnd type="none" w="med" len="med"/>
          <a:tailEnd type="none" w="med" len="med"/>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Arial" charset="0"/>
          </a:defRPr>
        </a:defPPr>
      </a:lstStyle>
    </a:lnDef>
  </a:objectDefaults>
  <a:extraClrSchemeLst>
    <a:extraClrScheme>
      <a:clrScheme name="0510-MAQOHSC PPT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0510-MAQOHSC PPT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0510-MAQOHSC PPT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0510-MAQOHSC PPT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0510-MAQOHSC PPT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0510-MAQOHSC PPT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0510-MAQOHSC PPT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0510-MAQOHSC PPT TEMPLATE 8">
        <a:dk1>
          <a:srgbClr val="000000"/>
        </a:dk1>
        <a:lt1>
          <a:srgbClr val="FFFFFF"/>
        </a:lt1>
        <a:dk2>
          <a:srgbClr val="2A2B7F"/>
        </a:dk2>
        <a:lt2>
          <a:srgbClr val="DDDDDD"/>
        </a:lt2>
        <a:accent1>
          <a:srgbClr val="FF0000"/>
        </a:accent1>
        <a:accent2>
          <a:srgbClr val="FFB30D"/>
        </a:accent2>
        <a:accent3>
          <a:srgbClr val="FFFFFF"/>
        </a:accent3>
        <a:accent4>
          <a:srgbClr val="000000"/>
        </a:accent4>
        <a:accent5>
          <a:srgbClr val="FFAAAA"/>
        </a:accent5>
        <a:accent6>
          <a:srgbClr val="E7A20B"/>
        </a:accent6>
        <a:hlink>
          <a:srgbClr val="EDE4B0"/>
        </a:hlink>
        <a:folHlink>
          <a:srgbClr val="CECECE"/>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Presentation1" id="{5706FEFD-EF6A-44B0-997C-BB362B679E99}" vid="{B85E1F05-F16D-4821-85B6-5A926B88AAE3}"/>
    </a:ext>
  </a:extLst>
</a:theme>
</file>

<file path=ppt/theme/theme9.xml><?xml version="1.0" encoding="utf-8"?>
<a:theme xmlns:a="http://schemas.openxmlformats.org/drawingml/2006/main" name="8_MAQOHSC PPE Presentation V4">
  <a:themeElements>
    <a:clrScheme name="MQ">
      <a:dk1>
        <a:sysClr val="windowText" lastClr="000000"/>
      </a:dk1>
      <a:lt1>
        <a:srgbClr val="FFFFFF"/>
      </a:lt1>
      <a:dk2>
        <a:srgbClr val="000000"/>
      </a:dk2>
      <a:lt2>
        <a:srgbClr val="F2F2F2"/>
      </a:lt2>
      <a:accent1>
        <a:srgbClr val="FF8200"/>
      </a:accent1>
      <a:accent2>
        <a:srgbClr val="FF9900"/>
      </a:accent2>
      <a:accent3>
        <a:srgbClr val="92D050"/>
      </a:accent3>
      <a:accent4>
        <a:srgbClr val="FFC000"/>
      </a:accent4>
      <a:accent5>
        <a:srgbClr val="FF0000"/>
      </a:accent5>
      <a:accent6>
        <a:srgbClr val="00B0F0"/>
      </a:accent6>
      <a:hlink>
        <a:srgbClr val="FF8200"/>
      </a:hlink>
      <a:folHlink>
        <a:srgbClr val="FF9900"/>
      </a:folHlink>
    </a:clrScheme>
    <a:fontScheme name="0510-MAQOHSC PP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4B8516"/>
        </a:solidFill>
        <a:ln w="12700" cap="flat" cmpd="sng" algn="ctr">
          <a:noFill/>
          <a:prstDash val="solid"/>
          <a:round/>
          <a:headEnd type="none" w="med" len="med"/>
          <a:tailEnd type="none" w="med" len="med"/>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4B8516"/>
        </a:solidFill>
        <a:ln w="12700" cap="flat" cmpd="sng" algn="ctr">
          <a:noFill/>
          <a:prstDash val="solid"/>
          <a:round/>
          <a:headEnd type="none" w="med" len="med"/>
          <a:tailEnd type="none" w="med" len="med"/>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Arial" charset="0"/>
          </a:defRPr>
        </a:defPPr>
      </a:lstStyle>
    </a:lnDef>
  </a:objectDefaults>
  <a:extraClrSchemeLst>
    <a:extraClrScheme>
      <a:clrScheme name="0510-MAQOHSC PPT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0510-MAQOHSC PPT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0510-MAQOHSC PPT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0510-MAQOHSC PPT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0510-MAQOHSC PPT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0510-MAQOHSC PPT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0510-MAQOHSC PPT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0510-MAQOHSC PPT TEMPLATE 8">
        <a:dk1>
          <a:srgbClr val="000000"/>
        </a:dk1>
        <a:lt1>
          <a:srgbClr val="FFFFFF"/>
        </a:lt1>
        <a:dk2>
          <a:srgbClr val="2A2B7F"/>
        </a:dk2>
        <a:lt2>
          <a:srgbClr val="DDDDDD"/>
        </a:lt2>
        <a:accent1>
          <a:srgbClr val="FF0000"/>
        </a:accent1>
        <a:accent2>
          <a:srgbClr val="FFB30D"/>
        </a:accent2>
        <a:accent3>
          <a:srgbClr val="FFFFFF"/>
        </a:accent3>
        <a:accent4>
          <a:srgbClr val="000000"/>
        </a:accent4>
        <a:accent5>
          <a:srgbClr val="FFAAAA"/>
        </a:accent5>
        <a:accent6>
          <a:srgbClr val="E7A20B"/>
        </a:accent6>
        <a:hlink>
          <a:srgbClr val="EDE4B0"/>
        </a:hlink>
        <a:folHlink>
          <a:srgbClr val="CECECE"/>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Presentation1" id="{5706FEFD-EF6A-44B0-997C-BB362B679E99}" vid="{B85E1F05-F16D-4821-85B6-5A926B88AAE3}"/>
    </a:ext>
  </a:extLst>
</a:theme>
</file>

<file path=docProps/app.xml><?xml version="1.0" encoding="utf-8"?>
<Properties xmlns="http://schemas.openxmlformats.org/officeDocument/2006/extended-properties" xmlns:vt="http://schemas.openxmlformats.org/officeDocument/2006/docPropsVTypes">
  <Template>MAQOHSC PPE Presentation V4</Template>
  <TotalTime>6505</TotalTime>
  <Pages>1</Pages>
  <Words>3244</Words>
  <Application>Microsoft Office PowerPoint</Application>
  <PresentationFormat>On-screen Show (4:3)</PresentationFormat>
  <Paragraphs>333</Paragraphs>
  <Slides>38</Slides>
  <Notes>35</Notes>
  <HiddenSlides>0</HiddenSlides>
  <MMClips>0</MMClips>
  <ScaleCrop>false</ScaleCrop>
  <HeadingPairs>
    <vt:vector size="4" baseType="variant">
      <vt:variant>
        <vt:lpstr>Theme</vt:lpstr>
      </vt:variant>
      <vt:variant>
        <vt:i4>9</vt:i4>
      </vt:variant>
      <vt:variant>
        <vt:lpstr>Slide Titles</vt:lpstr>
      </vt:variant>
      <vt:variant>
        <vt:i4>38</vt:i4>
      </vt:variant>
    </vt:vector>
  </HeadingPairs>
  <TitlesOfParts>
    <vt:vector size="47" baseType="lpstr">
      <vt:lpstr>MAQOHSC PPE Presentation V4</vt:lpstr>
      <vt:lpstr>3_MAQOHSC PPE Presentation V4</vt:lpstr>
      <vt:lpstr>1_MAQOHSC PPE Presentation V4</vt:lpstr>
      <vt:lpstr>4_MAQOHSC PPE Presentation V4</vt:lpstr>
      <vt:lpstr>2_MAQOHSC PPE Presentation V4</vt:lpstr>
      <vt:lpstr>6_MAQOHSC PPE Presentation V4</vt:lpstr>
      <vt:lpstr>5_MAQOHSC PPE Presentation V4</vt:lpstr>
      <vt:lpstr>7_MAQOHSC PPE Presentation V4</vt:lpstr>
      <vt:lpstr>8_MAQOHSC PPE Presentation V4</vt:lpstr>
      <vt:lpstr>PowerPoint Presentation</vt:lpstr>
      <vt:lpstr>           The Mining and Quarrying Occupational Health and Safety Committee</vt:lpstr>
      <vt:lpstr>Disclaimer</vt:lpstr>
      <vt:lpstr>Creative Commons</vt:lpstr>
      <vt:lpstr>Session Overview</vt:lpstr>
      <vt:lpstr>Definitions</vt:lpstr>
      <vt:lpstr>Definitions</vt:lpstr>
      <vt:lpstr> Incident Management</vt:lpstr>
      <vt:lpstr> Incident Investigation</vt:lpstr>
      <vt:lpstr> Why do we need to manage incidents?</vt:lpstr>
      <vt:lpstr> Reporting – Who is Responsible?</vt:lpstr>
      <vt:lpstr> Reporting – Who is Responsible?</vt:lpstr>
      <vt:lpstr>Incident Investigation Process</vt:lpstr>
      <vt:lpstr> Worker Reporting an Incident</vt:lpstr>
      <vt:lpstr> Worker Reporting an Incident</vt:lpstr>
      <vt:lpstr>Immediate Actions</vt:lpstr>
      <vt:lpstr>Immediate Actions</vt:lpstr>
      <vt:lpstr> Planning the Investigation</vt:lpstr>
      <vt:lpstr>Areas to Consider</vt:lpstr>
      <vt:lpstr>Collection of Information and Data</vt:lpstr>
      <vt:lpstr>Collection of Information and Data</vt:lpstr>
      <vt:lpstr>Analysis of Information and Data</vt:lpstr>
      <vt:lpstr>Analysis of Information and Data</vt:lpstr>
      <vt:lpstr>Areas to Consider</vt:lpstr>
      <vt:lpstr>Agreed Findings</vt:lpstr>
      <vt:lpstr>Corrective and Preventative Actions</vt:lpstr>
      <vt:lpstr>Hierarchy of Control </vt:lpstr>
      <vt:lpstr>Corrective and Preventative Actions</vt:lpstr>
      <vt:lpstr>Finalising the Incident Report</vt:lpstr>
      <vt:lpstr>PowerPoint Presentation</vt:lpstr>
      <vt:lpstr>  Communication of the Incident</vt:lpstr>
      <vt:lpstr>  Communication of the Incident</vt:lpstr>
      <vt:lpstr> </vt:lpstr>
      <vt:lpstr> Inspection and Audits</vt:lpstr>
      <vt:lpstr>Monitor and Review Effectiveness</vt:lpstr>
      <vt:lpstr>Summary</vt:lpstr>
      <vt:lpstr>Summary</vt:lpstr>
      <vt:lpstr>Further Assistance</vt:lpstr>
    </vt:vector>
  </TitlesOfParts>
  <Company>SA Government</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Incident Management, rEPORTING AND INVESTIGATIONS</dc:title>
  <dc:subject>Powerpoint TEMPLATE</dc:subject>
  <dc:creator>Eric McInerney</dc:creator>
  <cp:keywords>presentation,powerpoint,slide,template</cp:keywords>
  <cp:lastModifiedBy>Melissa Michell</cp:lastModifiedBy>
  <cp:revision>324</cp:revision>
  <cp:lastPrinted>2014-12-05T03:10:28Z</cp:lastPrinted>
  <dcterms:created xsi:type="dcterms:W3CDTF">2014-08-12T01:25:21Z</dcterms:created>
  <dcterms:modified xsi:type="dcterms:W3CDTF">2017-04-11T02:57:41Z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stOperation">
    <vt:lpwstr>SavedAs</vt:lpwstr>
  </property>
</Properties>
</file>